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1" r:id="rId3"/>
    <p:sldId id="262" r:id="rId4"/>
    <p:sldId id="280" r:id="rId5"/>
    <p:sldId id="293" r:id="rId6"/>
    <p:sldId id="271" r:id="rId7"/>
    <p:sldId id="272" r:id="rId8"/>
    <p:sldId id="274" r:id="rId9"/>
    <p:sldId id="275" r:id="rId10"/>
    <p:sldId id="268" r:id="rId11"/>
    <p:sldId id="276" r:id="rId12"/>
    <p:sldId id="269" r:id="rId13"/>
    <p:sldId id="277" r:id="rId14"/>
    <p:sldId id="278" r:id="rId15"/>
    <p:sldId id="279" r:id="rId16"/>
    <p:sldId id="282" r:id="rId17"/>
    <p:sldId id="283" r:id="rId18"/>
    <p:sldId id="284" r:id="rId19"/>
    <p:sldId id="285" r:id="rId20"/>
    <p:sldId id="286" r:id="rId21"/>
    <p:sldId id="287" r:id="rId22"/>
    <p:sldId id="288" r:id="rId23"/>
    <p:sldId id="289" r:id="rId24"/>
    <p:sldId id="290" r:id="rId25"/>
    <p:sldId id="291" r:id="rId26"/>
    <p:sldId id="292"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70330A"/>
    <a:srgbClr val="833C0B"/>
    <a:srgbClr val="F8CBAD"/>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D1850F-98FC-46FF-BC87-38AB4D32221F}" v="1" dt="2024-07-24T23:14:24.6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2" autoAdjust="0"/>
    <p:restoredTop sz="94660"/>
  </p:normalViewPr>
  <p:slideViewPr>
    <p:cSldViewPr snapToGrid="0">
      <p:cViewPr varScale="1">
        <p:scale>
          <a:sx n="157" d="100"/>
          <a:sy n="157" d="100"/>
        </p:scale>
        <p:origin x="348"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haniel Sias" userId="b3adb88a120ebb95" providerId="LiveId" clId="{59D1850F-98FC-46FF-BC87-38AB4D32221F}"/>
    <pc:docChg chg="addSld delSld modSld sldOrd">
      <pc:chgData name="Nathaniel Sias" userId="b3adb88a120ebb95" providerId="LiveId" clId="{59D1850F-98FC-46FF-BC87-38AB4D32221F}" dt="2024-07-25T00:52:49.711" v="59" actId="47"/>
      <pc:docMkLst>
        <pc:docMk/>
      </pc:docMkLst>
      <pc:sldChg chg="del ord">
        <pc:chgData name="Nathaniel Sias" userId="b3adb88a120ebb95" providerId="LiveId" clId="{59D1850F-98FC-46FF-BC87-38AB4D32221F}" dt="2024-07-25T00:52:49.711" v="59" actId="47"/>
        <pc:sldMkLst>
          <pc:docMk/>
          <pc:sldMk cId="3072199872" sldId="258"/>
        </pc:sldMkLst>
      </pc:sldChg>
      <pc:sldChg chg="modSp mod">
        <pc:chgData name="Nathaniel Sias" userId="b3adb88a120ebb95" providerId="LiveId" clId="{59D1850F-98FC-46FF-BC87-38AB4D32221F}" dt="2024-07-24T23:13:29.166" v="53" actId="14100"/>
        <pc:sldMkLst>
          <pc:docMk/>
          <pc:sldMk cId="1044890356" sldId="280"/>
        </pc:sldMkLst>
        <pc:spChg chg="mod">
          <ac:chgData name="Nathaniel Sias" userId="b3adb88a120ebb95" providerId="LiveId" clId="{59D1850F-98FC-46FF-BC87-38AB4D32221F}" dt="2024-07-24T23:13:29.166" v="53" actId="14100"/>
          <ac:spMkLst>
            <pc:docMk/>
            <pc:sldMk cId="1044890356" sldId="280"/>
            <ac:spMk id="2" creationId="{EBA24E5F-90E4-BEE0-1D94-EEBFAEB79627}"/>
          </ac:spMkLst>
        </pc:spChg>
      </pc:sldChg>
      <pc:sldChg chg="del">
        <pc:chgData name="Nathaniel Sias" userId="b3adb88a120ebb95" providerId="LiveId" clId="{59D1850F-98FC-46FF-BC87-38AB4D32221F}" dt="2024-07-24T23:14:18.863" v="57" actId="47"/>
        <pc:sldMkLst>
          <pc:docMk/>
          <pc:sldMk cId="2227833412" sldId="281"/>
        </pc:sldMkLst>
      </pc:sldChg>
      <pc:sldChg chg="modSp mod">
        <pc:chgData name="Nathaniel Sias" userId="b3adb88a120ebb95" providerId="LiveId" clId="{59D1850F-98FC-46FF-BC87-38AB4D32221F}" dt="2024-07-24T23:08:37.395" v="3" actId="115"/>
        <pc:sldMkLst>
          <pc:docMk/>
          <pc:sldMk cId="2222236185" sldId="282"/>
        </pc:sldMkLst>
        <pc:spChg chg="mod">
          <ac:chgData name="Nathaniel Sias" userId="b3adb88a120ebb95" providerId="LiveId" clId="{59D1850F-98FC-46FF-BC87-38AB4D32221F}" dt="2024-07-24T23:08:37.395" v="3" actId="115"/>
          <ac:spMkLst>
            <pc:docMk/>
            <pc:sldMk cId="2222236185" sldId="282"/>
            <ac:spMk id="3" creationId="{07C11668-414E-52C5-7789-FA308C0180D6}"/>
          </ac:spMkLst>
        </pc:spChg>
      </pc:sldChg>
      <pc:sldChg chg="modSp mod">
        <pc:chgData name="Nathaniel Sias" userId="b3adb88a120ebb95" providerId="LiveId" clId="{59D1850F-98FC-46FF-BC87-38AB4D32221F}" dt="2024-07-24T23:08:57.952" v="7" actId="207"/>
        <pc:sldMkLst>
          <pc:docMk/>
          <pc:sldMk cId="3532305581" sldId="283"/>
        </pc:sldMkLst>
        <pc:spChg chg="mod">
          <ac:chgData name="Nathaniel Sias" userId="b3adb88a120ebb95" providerId="LiveId" clId="{59D1850F-98FC-46FF-BC87-38AB4D32221F}" dt="2024-07-24T23:08:57.952" v="7" actId="207"/>
          <ac:spMkLst>
            <pc:docMk/>
            <pc:sldMk cId="3532305581" sldId="283"/>
            <ac:spMk id="3" creationId="{07C11668-414E-52C5-7789-FA308C0180D6}"/>
          </ac:spMkLst>
        </pc:spChg>
      </pc:sldChg>
      <pc:sldChg chg="modSp mod">
        <pc:chgData name="Nathaniel Sias" userId="b3adb88a120ebb95" providerId="LiveId" clId="{59D1850F-98FC-46FF-BC87-38AB4D32221F}" dt="2024-07-24T23:09:13.036" v="8" actId="255"/>
        <pc:sldMkLst>
          <pc:docMk/>
          <pc:sldMk cId="1840170268" sldId="284"/>
        </pc:sldMkLst>
        <pc:spChg chg="mod">
          <ac:chgData name="Nathaniel Sias" userId="b3adb88a120ebb95" providerId="LiveId" clId="{59D1850F-98FC-46FF-BC87-38AB4D32221F}" dt="2024-07-24T23:09:13.036" v="8" actId="255"/>
          <ac:spMkLst>
            <pc:docMk/>
            <pc:sldMk cId="1840170268" sldId="284"/>
            <ac:spMk id="3" creationId="{07C11668-414E-52C5-7789-FA308C0180D6}"/>
          </ac:spMkLst>
        </pc:spChg>
      </pc:sldChg>
      <pc:sldChg chg="modSp mod">
        <pc:chgData name="Nathaniel Sias" userId="b3adb88a120ebb95" providerId="LiveId" clId="{59D1850F-98FC-46FF-BC87-38AB4D32221F}" dt="2024-07-24T23:09:51.864" v="11" actId="207"/>
        <pc:sldMkLst>
          <pc:docMk/>
          <pc:sldMk cId="2905126029" sldId="285"/>
        </pc:sldMkLst>
        <pc:spChg chg="mod">
          <ac:chgData name="Nathaniel Sias" userId="b3adb88a120ebb95" providerId="LiveId" clId="{59D1850F-98FC-46FF-BC87-38AB4D32221F}" dt="2024-07-24T23:09:51.864" v="11" actId="207"/>
          <ac:spMkLst>
            <pc:docMk/>
            <pc:sldMk cId="2905126029" sldId="285"/>
            <ac:spMk id="3" creationId="{07C11668-414E-52C5-7789-FA308C0180D6}"/>
          </ac:spMkLst>
        </pc:spChg>
      </pc:sldChg>
      <pc:sldChg chg="modSp mod">
        <pc:chgData name="Nathaniel Sias" userId="b3adb88a120ebb95" providerId="LiveId" clId="{59D1850F-98FC-46FF-BC87-38AB4D32221F}" dt="2024-07-24T23:10:22.695" v="14" actId="207"/>
        <pc:sldMkLst>
          <pc:docMk/>
          <pc:sldMk cId="2025707525" sldId="286"/>
        </pc:sldMkLst>
        <pc:spChg chg="mod">
          <ac:chgData name="Nathaniel Sias" userId="b3adb88a120ebb95" providerId="LiveId" clId="{59D1850F-98FC-46FF-BC87-38AB4D32221F}" dt="2024-07-24T23:10:22.695" v="14" actId="207"/>
          <ac:spMkLst>
            <pc:docMk/>
            <pc:sldMk cId="2025707525" sldId="286"/>
            <ac:spMk id="3" creationId="{07C11668-414E-52C5-7789-FA308C0180D6}"/>
          </ac:spMkLst>
        </pc:spChg>
        <pc:picChg chg="ord">
          <ac:chgData name="Nathaniel Sias" userId="b3adb88a120ebb95" providerId="LiveId" clId="{59D1850F-98FC-46FF-BC87-38AB4D32221F}" dt="2024-07-24T23:10:07.010" v="12" actId="167"/>
          <ac:picMkLst>
            <pc:docMk/>
            <pc:sldMk cId="2025707525" sldId="286"/>
            <ac:picMk id="6" creationId="{4BDDF31B-84AD-A0E3-C584-CD15DE4808EB}"/>
          </ac:picMkLst>
        </pc:picChg>
      </pc:sldChg>
      <pc:sldChg chg="modSp mod">
        <pc:chgData name="Nathaniel Sias" userId="b3adb88a120ebb95" providerId="LiveId" clId="{59D1850F-98FC-46FF-BC87-38AB4D32221F}" dt="2024-07-24T23:10:56.013" v="21" actId="113"/>
        <pc:sldMkLst>
          <pc:docMk/>
          <pc:sldMk cId="2785199737" sldId="287"/>
        </pc:sldMkLst>
        <pc:spChg chg="mod">
          <ac:chgData name="Nathaniel Sias" userId="b3adb88a120ebb95" providerId="LiveId" clId="{59D1850F-98FC-46FF-BC87-38AB4D32221F}" dt="2024-07-24T23:10:56.013" v="21" actId="113"/>
          <ac:spMkLst>
            <pc:docMk/>
            <pc:sldMk cId="2785199737" sldId="287"/>
            <ac:spMk id="3" creationId="{07C11668-414E-52C5-7789-FA308C0180D6}"/>
          </ac:spMkLst>
        </pc:spChg>
      </pc:sldChg>
      <pc:sldChg chg="modSp mod">
        <pc:chgData name="Nathaniel Sias" userId="b3adb88a120ebb95" providerId="LiveId" clId="{59D1850F-98FC-46FF-BC87-38AB4D32221F}" dt="2024-07-24T23:11:36.348" v="29" actId="115"/>
        <pc:sldMkLst>
          <pc:docMk/>
          <pc:sldMk cId="2404475130" sldId="288"/>
        </pc:sldMkLst>
        <pc:spChg chg="mod">
          <ac:chgData name="Nathaniel Sias" userId="b3adb88a120ebb95" providerId="LiveId" clId="{59D1850F-98FC-46FF-BC87-38AB4D32221F}" dt="2024-07-24T23:11:36.348" v="29" actId="115"/>
          <ac:spMkLst>
            <pc:docMk/>
            <pc:sldMk cId="2404475130" sldId="288"/>
            <ac:spMk id="3" creationId="{07C11668-414E-52C5-7789-FA308C0180D6}"/>
          </ac:spMkLst>
        </pc:spChg>
        <pc:picChg chg="ord">
          <ac:chgData name="Nathaniel Sias" userId="b3adb88a120ebb95" providerId="LiveId" clId="{59D1850F-98FC-46FF-BC87-38AB4D32221F}" dt="2024-07-24T23:11:25.979" v="27" actId="167"/>
          <ac:picMkLst>
            <pc:docMk/>
            <pc:sldMk cId="2404475130" sldId="288"/>
            <ac:picMk id="6" creationId="{4BDDF31B-84AD-A0E3-C584-CD15DE4808EB}"/>
          </ac:picMkLst>
        </pc:picChg>
      </pc:sldChg>
      <pc:sldChg chg="modSp mod">
        <pc:chgData name="Nathaniel Sias" userId="b3adb88a120ebb95" providerId="LiveId" clId="{59D1850F-98FC-46FF-BC87-38AB4D32221F}" dt="2024-07-24T23:12:04.112" v="33" actId="207"/>
        <pc:sldMkLst>
          <pc:docMk/>
          <pc:sldMk cId="4106192635" sldId="289"/>
        </pc:sldMkLst>
        <pc:spChg chg="mod">
          <ac:chgData name="Nathaniel Sias" userId="b3adb88a120ebb95" providerId="LiveId" clId="{59D1850F-98FC-46FF-BC87-38AB4D32221F}" dt="2024-07-24T23:12:04.112" v="33" actId="207"/>
          <ac:spMkLst>
            <pc:docMk/>
            <pc:sldMk cId="4106192635" sldId="289"/>
            <ac:spMk id="3" creationId="{07C11668-414E-52C5-7789-FA308C0180D6}"/>
          </ac:spMkLst>
        </pc:spChg>
      </pc:sldChg>
      <pc:sldChg chg="modSp mod">
        <pc:chgData name="Nathaniel Sias" userId="b3adb88a120ebb95" providerId="LiveId" clId="{59D1850F-98FC-46FF-BC87-38AB4D32221F}" dt="2024-07-24T23:12:35.125" v="38" actId="115"/>
        <pc:sldMkLst>
          <pc:docMk/>
          <pc:sldMk cId="406394172" sldId="290"/>
        </pc:sldMkLst>
        <pc:spChg chg="mod">
          <ac:chgData name="Nathaniel Sias" userId="b3adb88a120ebb95" providerId="LiveId" clId="{59D1850F-98FC-46FF-BC87-38AB4D32221F}" dt="2024-07-24T23:12:35.125" v="38" actId="115"/>
          <ac:spMkLst>
            <pc:docMk/>
            <pc:sldMk cId="406394172" sldId="290"/>
            <ac:spMk id="3" creationId="{07C11668-414E-52C5-7789-FA308C0180D6}"/>
          </ac:spMkLst>
        </pc:spChg>
        <pc:picChg chg="ord">
          <ac:chgData name="Nathaniel Sias" userId="b3adb88a120ebb95" providerId="LiveId" clId="{59D1850F-98FC-46FF-BC87-38AB4D32221F}" dt="2024-07-24T23:12:29.011" v="37" actId="167"/>
          <ac:picMkLst>
            <pc:docMk/>
            <pc:sldMk cId="406394172" sldId="290"/>
            <ac:picMk id="6" creationId="{4BDDF31B-84AD-A0E3-C584-CD15DE4808EB}"/>
          </ac:picMkLst>
        </pc:picChg>
      </pc:sldChg>
      <pc:sldChg chg="modSp mod">
        <pc:chgData name="Nathaniel Sias" userId="b3adb88a120ebb95" providerId="LiveId" clId="{59D1850F-98FC-46FF-BC87-38AB4D32221F}" dt="2024-07-24T23:13:03.999" v="42" actId="403"/>
        <pc:sldMkLst>
          <pc:docMk/>
          <pc:sldMk cId="926673449" sldId="291"/>
        </pc:sldMkLst>
        <pc:spChg chg="mod">
          <ac:chgData name="Nathaniel Sias" userId="b3adb88a120ebb95" providerId="LiveId" clId="{59D1850F-98FC-46FF-BC87-38AB4D32221F}" dt="2024-07-24T23:13:03.999" v="42" actId="403"/>
          <ac:spMkLst>
            <pc:docMk/>
            <pc:sldMk cId="926673449" sldId="291"/>
            <ac:spMk id="3" creationId="{07C11668-414E-52C5-7789-FA308C0180D6}"/>
          </ac:spMkLst>
        </pc:spChg>
      </pc:sldChg>
      <pc:sldChg chg="modSp mod">
        <pc:chgData name="Nathaniel Sias" userId="b3adb88a120ebb95" providerId="LiveId" clId="{59D1850F-98FC-46FF-BC87-38AB4D32221F}" dt="2024-07-24T23:13:34.567" v="54" actId="14100"/>
        <pc:sldMkLst>
          <pc:docMk/>
          <pc:sldMk cId="434141415" sldId="292"/>
        </pc:sldMkLst>
        <pc:spChg chg="mod">
          <ac:chgData name="Nathaniel Sias" userId="b3adb88a120ebb95" providerId="LiveId" clId="{59D1850F-98FC-46FF-BC87-38AB4D32221F}" dt="2024-07-24T23:13:34.567" v="54" actId="14100"/>
          <ac:spMkLst>
            <pc:docMk/>
            <pc:sldMk cId="434141415" sldId="292"/>
            <ac:spMk id="2" creationId="{EBA24E5F-90E4-BEE0-1D94-EEBFAEB79627}"/>
          </ac:spMkLst>
        </pc:spChg>
      </pc:sldChg>
      <pc:sldChg chg="add">
        <pc:chgData name="Nathaniel Sias" userId="b3adb88a120ebb95" providerId="LiveId" clId="{59D1850F-98FC-46FF-BC87-38AB4D32221F}" dt="2024-07-24T23:14:24.618" v="58"/>
        <pc:sldMkLst>
          <pc:docMk/>
          <pc:sldMk cId="3619930925" sldId="29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3B3EC-A13F-91A6-6B8D-64F4DABE8F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85D6F6-06A6-AAAF-4A9C-0678BDFDB3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3F8A97-DF91-6420-28B4-D32D32F60188}"/>
              </a:ext>
            </a:extLst>
          </p:cNvPr>
          <p:cNvSpPr>
            <a:spLocks noGrp="1"/>
          </p:cNvSpPr>
          <p:nvPr>
            <p:ph type="dt" sz="half" idx="10"/>
          </p:nvPr>
        </p:nvSpPr>
        <p:spPr/>
        <p:txBody>
          <a:bodyPr/>
          <a:lstStyle/>
          <a:p>
            <a:fld id="{FD880D84-0A0D-4320-9475-23AF4C3D1292}" type="datetimeFigureOut">
              <a:rPr lang="en-US" smtClean="0"/>
              <a:t>7/24/2024</a:t>
            </a:fld>
            <a:endParaRPr lang="en-US"/>
          </a:p>
        </p:txBody>
      </p:sp>
      <p:sp>
        <p:nvSpPr>
          <p:cNvPr id="5" name="Footer Placeholder 4">
            <a:extLst>
              <a:ext uri="{FF2B5EF4-FFF2-40B4-BE49-F238E27FC236}">
                <a16:creationId xmlns:a16="http://schemas.microsoft.com/office/drawing/2014/main" id="{80CDDA33-7F6E-E44E-826A-4322AD6ED8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9E1A69-ECBF-6CBC-D31B-A3FFCA419B5D}"/>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1204644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F0ECB-19D1-2469-197C-54716F036F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230639-C043-C96D-A4D9-C5ADDE5738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169E3C-46DF-4CE2-AD0A-0D08407135FD}"/>
              </a:ext>
            </a:extLst>
          </p:cNvPr>
          <p:cNvSpPr>
            <a:spLocks noGrp="1"/>
          </p:cNvSpPr>
          <p:nvPr>
            <p:ph type="dt" sz="half" idx="10"/>
          </p:nvPr>
        </p:nvSpPr>
        <p:spPr/>
        <p:txBody>
          <a:bodyPr/>
          <a:lstStyle/>
          <a:p>
            <a:fld id="{FD880D84-0A0D-4320-9475-23AF4C3D1292}" type="datetimeFigureOut">
              <a:rPr lang="en-US" smtClean="0"/>
              <a:t>7/24/2024</a:t>
            </a:fld>
            <a:endParaRPr lang="en-US"/>
          </a:p>
        </p:txBody>
      </p:sp>
      <p:sp>
        <p:nvSpPr>
          <p:cNvPr id="5" name="Footer Placeholder 4">
            <a:extLst>
              <a:ext uri="{FF2B5EF4-FFF2-40B4-BE49-F238E27FC236}">
                <a16:creationId xmlns:a16="http://schemas.microsoft.com/office/drawing/2014/main" id="{6F5BE2A5-9543-D641-A917-DB22611505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580B30-2332-C561-613A-1D9ABE129D08}"/>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4266865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6B262D-4D13-C5F0-19F8-F05D426A1E5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3ED8BE-BA21-9D69-0855-5602F0C64B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B0D988-8661-0BC7-5773-D2D955D4D876}"/>
              </a:ext>
            </a:extLst>
          </p:cNvPr>
          <p:cNvSpPr>
            <a:spLocks noGrp="1"/>
          </p:cNvSpPr>
          <p:nvPr>
            <p:ph type="dt" sz="half" idx="10"/>
          </p:nvPr>
        </p:nvSpPr>
        <p:spPr/>
        <p:txBody>
          <a:bodyPr/>
          <a:lstStyle/>
          <a:p>
            <a:fld id="{FD880D84-0A0D-4320-9475-23AF4C3D1292}" type="datetimeFigureOut">
              <a:rPr lang="en-US" smtClean="0"/>
              <a:t>7/24/2024</a:t>
            </a:fld>
            <a:endParaRPr lang="en-US"/>
          </a:p>
        </p:txBody>
      </p:sp>
      <p:sp>
        <p:nvSpPr>
          <p:cNvPr id="5" name="Footer Placeholder 4">
            <a:extLst>
              <a:ext uri="{FF2B5EF4-FFF2-40B4-BE49-F238E27FC236}">
                <a16:creationId xmlns:a16="http://schemas.microsoft.com/office/drawing/2014/main" id="{93709D67-D6B2-02D0-A308-A1D7A49CE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64F69E-D615-24E5-127A-7626A72C17D3}"/>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758844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5E48A-90A7-FF40-66B9-66F47999D1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ED51C5-E042-917D-3DFB-28543728E9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0A9025-3BC3-2D09-7800-B5AF8F6D6043}"/>
              </a:ext>
            </a:extLst>
          </p:cNvPr>
          <p:cNvSpPr>
            <a:spLocks noGrp="1"/>
          </p:cNvSpPr>
          <p:nvPr>
            <p:ph type="dt" sz="half" idx="10"/>
          </p:nvPr>
        </p:nvSpPr>
        <p:spPr/>
        <p:txBody>
          <a:bodyPr/>
          <a:lstStyle/>
          <a:p>
            <a:fld id="{FD880D84-0A0D-4320-9475-23AF4C3D1292}" type="datetimeFigureOut">
              <a:rPr lang="en-US" smtClean="0"/>
              <a:t>7/24/2024</a:t>
            </a:fld>
            <a:endParaRPr lang="en-US"/>
          </a:p>
        </p:txBody>
      </p:sp>
      <p:sp>
        <p:nvSpPr>
          <p:cNvPr id="5" name="Footer Placeholder 4">
            <a:extLst>
              <a:ext uri="{FF2B5EF4-FFF2-40B4-BE49-F238E27FC236}">
                <a16:creationId xmlns:a16="http://schemas.microsoft.com/office/drawing/2014/main" id="{7739CD3A-179A-E1A8-FA46-2229095CAD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8D6667-EA7D-89FB-3DC8-2C9A2C266AD3}"/>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3470439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1F2D6-7CC2-9FEF-EEAA-6DC64E7A8F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098CAD-1980-2A15-69E4-3D2FE90C28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2E38CF-533B-4672-1E0F-2E9F1F164CE0}"/>
              </a:ext>
            </a:extLst>
          </p:cNvPr>
          <p:cNvSpPr>
            <a:spLocks noGrp="1"/>
          </p:cNvSpPr>
          <p:nvPr>
            <p:ph type="dt" sz="half" idx="10"/>
          </p:nvPr>
        </p:nvSpPr>
        <p:spPr/>
        <p:txBody>
          <a:bodyPr/>
          <a:lstStyle/>
          <a:p>
            <a:fld id="{FD880D84-0A0D-4320-9475-23AF4C3D1292}" type="datetimeFigureOut">
              <a:rPr lang="en-US" smtClean="0"/>
              <a:t>7/24/2024</a:t>
            </a:fld>
            <a:endParaRPr lang="en-US"/>
          </a:p>
        </p:txBody>
      </p:sp>
      <p:sp>
        <p:nvSpPr>
          <p:cNvPr id="5" name="Footer Placeholder 4">
            <a:extLst>
              <a:ext uri="{FF2B5EF4-FFF2-40B4-BE49-F238E27FC236}">
                <a16:creationId xmlns:a16="http://schemas.microsoft.com/office/drawing/2014/main" id="{EE3CC1E7-9F2F-B37B-B3CA-DB74A88F9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65E0ED-EFAB-72C9-AE2A-55BF91514B9B}"/>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4143501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81476-C665-7315-DACD-CDA23EE4E4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CAE7C8-DB7E-4DAD-52DA-0C958D15C0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B397F61-EDB9-FF03-4597-3180163E6D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CE77C6-18B9-0236-18A8-DEFB72E6E7F0}"/>
              </a:ext>
            </a:extLst>
          </p:cNvPr>
          <p:cNvSpPr>
            <a:spLocks noGrp="1"/>
          </p:cNvSpPr>
          <p:nvPr>
            <p:ph type="dt" sz="half" idx="10"/>
          </p:nvPr>
        </p:nvSpPr>
        <p:spPr/>
        <p:txBody>
          <a:bodyPr/>
          <a:lstStyle/>
          <a:p>
            <a:fld id="{FD880D84-0A0D-4320-9475-23AF4C3D1292}" type="datetimeFigureOut">
              <a:rPr lang="en-US" smtClean="0"/>
              <a:t>7/24/2024</a:t>
            </a:fld>
            <a:endParaRPr lang="en-US"/>
          </a:p>
        </p:txBody>
      </p:sp>
      <p:sp>
        <p:nvSpPr>
          <p:cNvPr id="6" name="Footer Placeholder 5">
            <a:extLst>
              <a:ext uri="{FF2B5EF4-FFF2-40B4-BE49-F238E27FC236}">
                <a16:creationId xmlns:a16="http://schemas.microsoft.com/office/drawing/2014/main" id="{35BF3B7E-21DB-5243-75A3-EE023F01B9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4CEDE0-61D7-E333-122C-99F772894306}"/>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712513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48019-F4B2-A252-7649-AA35E16F84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B2ECA0-0B2A-7022-1BBF-A582B54616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B52275-62C5-9DF1-160F-818F0AEED6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57D7F13-9DA4-C4AD-8454-F6A1BAED7B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FD0FF4-A025-DF49-0CC0-7780A4BB4A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E7E1046-6518-8A09-6B2B-F748FE8B66B6}"/>
              </a:ext>
            </a:extLst>
          </p:cNvPr>
          <p:cNvSpPr>
            <a:spLocks noGrp="1"/>
          </p:cNvSpPr>
          <p:nvPr>
            <p:ph type="dt" sz="half" idx="10"/>
          </p:nvPr>
        </p:nvSpPr>
        <p:spPr/>
        <p:txBody>
          <a:bodyPr/>
          <a:lstStyle/>
          <a:p>
            <a:fld id="{FD880D84-0A0D-4320-9475-23AF4C3D1292}" type="datetimeFigureOut">
              <a:rPr lang="en-US" smtClean="0"/>
              <a:t>7/24/2024</a:t>
            </a:fld>
            <a:endParaRPr lang="en-US"/>
          </a:p>
        </p:txBody>
      </p:sp>
      <p:sp>
        <p:nvSpPr>
          <p:cNvPr id="8" name="Footer Placeholder 7">
            <a:extLst>
              <a:ext uri="{FF2B5EF4-FFF2-40B4-BE49-F238E27FC236}">
                <a16:creationId xmlns:a16="http://schemas.microsoft.com/office/drawing/2014/main" id="{F5C06371-7E3E-E972-9114-26D6E278BE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A7EF11D-07B2-C859-9E07-5795D9D4AB49}"/>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4259178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0F32C-7F22-CA04-E8CF-680FFA8A56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C86699-55AC-334E-C987-91BC9DF5AA7B}"/>
              </a:ext>
            </a:extLst>
          </p:cNvPr>
          <p:cNvSpPr>
            <a:spLocks noGrp="1"/>
          </p:cNvSpPr>
          <p:nvPr>
            <p:ph type="dt" sz="half" idx="10"/>
          </p:nvPr>
        </p:nvSpPr>
        <p:spPr/>
        <p:txBody>
          <a:bodyPr/>
          <a:lstStyle/>
          <a:p>
            <a:fld id="{FD880D84-0A0D-4320-9475-23AF4C3D1292}" type="datetimeFigureOut">
              <a:rPr lang="en-US" smtClean="0"/>
              <a:t>7/24/2024</a:t>
            </a:fld>
            <a:endParaRPr lang="en-US"/>
          </a:p>
        </p:txBody>
      </p:sp>
      <p:sp>
        <p:nvSpPr>
          <p:cNvPr id="4" name="Footer Placeholder 3">
            <a:extLst>
              <a:ext uri="{FF2B5EF4-FFF2-40B4-BE49-F238E27FC236}">
                <a16:creationId xmlns:a16="http://schemas.microsoft.com/office/drawing/2014/main" id="{7F222BFF-6F2C-963C-38AE-5E323888AE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7FF9975-FD42-951E-E0A1-7B7F8334F631}"/>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2844533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151517-AA57-7B61-5E67-F107BBCCF475}"/>
              </a:ext>
            </a:extLst>
          </p:cNvPr>
          <p:cNvSpPr>
            <a:spLocks noGrp="1"/>
          </p:cNvSpPr>
          <p:nvPr>
            <p:ph type="dt" sz="half" idx="10"/>
          </p:nvPr>
        </p:nvSpPr>
        <p:spPr/>
        <p:txBody>
          <a:bodyPr/>
          <a:lstStyle/>
          <a:p>
            <a:fld id="{FD880D84-0A0D-4320-9475-23AF4C3D1292}" type="datetimeFigureOut">
              <a:rPr lang="en-US" smtClean="0"/>
              <a:t>7/24/2024</a:t>
            </a:fld>
            <a:endParaRPr lang="en-US"/>
          </a:p>
        </p:txBody>
      </p:sp>
      <p:sp>
        <p:nvSpPr>
          <p:cNvPr id="3" name="Footer Placeholder 2">
            <a:extLst>
              <a:ext uri="{FF2B5EF4-FFF2-40B4-BE49-F238E27FC236}">
                <a16:creationId xmlns:a16="http://schemas.microsoft.com/office/drawing/2014/main" id="{455ADCCF-13B1-D18E-101E-B7D057A70D8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E1FAF0-A703-B3EC-48AF-787ED3048211}"/>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3052562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4C288-A8CA-B7EA-B3F7-799D83FE92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C3FB42-28DA-8CB0-61CE-DB0710ED03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1947BBC-9368-6990-6DBA-3D040E35E0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4D9E44-CDAD-E5EB-C760-3293A426DD8B}"/>
              </a:ext>
            </a:extLst>
          </p:cNvPr>
          <p:cNvSpPr>
            <a:spLocks noGrp="1"/>
          </p:cNvSpPr>
          <p:nvPr>
            <p:ph type="dt" sz="half" idx="10"/>
          </p:nvPr>
        </p:nvSpPr>
        <p:spPr/>
        <p:txBody>
          <a:bodyPr/>
          <a:lstStyle/>
          <a:p>
            <a:fld id="{FD880D84-0A0D-4320-9475-23AF4C3D1292}" type="datetimeFigureOut">
              <a:rPr lang="en-US" smtClean="0"/>
              <a:t>7/24/2024</a:t>
            </a:fld>
            <a:endParaRPr lang="en-US"/>
          </a:p>
        </p:txBody>
      </p:sp>
      <p:sp>
        <p:nvSpPr>
          <p:cNvPr id="6" name="Footer Placeholder 5">
            <a:extLst>
              <a:ext uri="{FF2B5EF4-FFF2-40B4-BE49-F238E27FC236}">
                <a16:creationId xmlns:a16="http://schemas.microsoft.com/office/drawing/2014/main" id="{B211847A-0F10-3101-C59D-6B8B40C066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40AE55-BB7C-794E-0D4C-F8204B2826F6}"/>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2851287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E977-64A7-7251-8D59-815C51AC7E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56CA5C-4602-6E93-E685-15B34B2774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01D2F5C-7419-5A1F-D133-330E1147A2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18ABC5-9B79-29F1-362B-80ADC0FA1752}"/>
              </a:ext>
            </a:extLst>
          </p:cNvPr>
          <p:cNvSpPr>
            <a:spLocks noGrp="1"/>
          </p:cNvSpPr>
          <p:nvPr>
            <p:ph type="dt" sz="half" idx="10"/>
          </p:nvPr>
        </p:nvSpPr>
        <p:spPr/>
        <p:txBody>
          <a:bodyPr/>
          <a:lstStyle/>
          <a:p>
            <a:fld id="{FD880D84-0A0D-4320-9475-23AF4C3D1292}" type="datetimeFigureOut">
              <a:rPr lang="en-US" smtClean="0"/>
              <a:t>7/24/2024</a:t>
            </a:fld>
            <a:endParaRPr lang="en-US"/>
          </a:p>
        </p:txBody>
      </p:sp>
      <p:sp>
        <p:nvSpPr>
          <p:cNvPr id="6" name="Footer Placeholder 5">
            <a:extLst>
              <a:ext uri="{FF2B5EF4-FFF2-40B4-BE49-F238E27FC236}">
                <a16:creationId xmlns:a16="http://schemas.microsoft.com/office/drawing/2014/main" id="{D4063F9A-2245-348E-73DB-B1C3EA1706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C666E5-5469-5295-867B-1F07F7DD7950}"/>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646593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ED4B32-2D40-50EC-DA1F-C4855241A6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1CF369-E274-F69B-AE6A-8F536A1826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C7807A-8614-5193-AB0A-D6A78B609E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880D84-0A0D-4320-9475-23AF4C3D1292}" type="datetimeFigureOut">
              <a:rPr lang="en-US" smtClean="0"/>
              <a:t>7/24/2024</a:t>
            </a:fld>
            <a:endParaRPr lang="en-US"/>
          </a:p>
        </p:txBody>
      </p:sp>
      <p:sp>
        <p:nvSpPr>
          <p:cNvPr id="5" name="Footer Placeholder 4">
            <a:extLst>
              <a:ext uri="{FF2B5EF4-FFF2-40B4-BE49-F238E27FC236}">
                <a16:creationId xmlns:a16="http://schemas.microsoft.com/office/drawing/2014/main" id="{409DAA3C-72B0-0166-0AFF-3A8BD029DD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852513-1CD4-BFD0-3728-FAE0BE9E39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F02B2D-C547-410E-869F-041308355CC5}" type="slidenum">
              <a:rPr lang="en-US" smtClean="0"/>
              <a:t>‹#›</a:t>
            </a:fld>
            <a:endParaRPr lang="en-US"/>
          </a:p>
        </p:txBody>
      </p:sp>
    </p:spTree>
    <p:extLst>
      <p:ext uri="{BB962C8B-B14F-4D97-AF65-F5344CB8AC3E}">
        <p14:creationId xmlns:p14="http://schemas.microsoft.com/office/powerpoint/2010/main" val="234562661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erson sitting at a desk writing in a book&#10;&#10;Description automatically generated">
            <a:extLst>
              <a:ext uri="{FF2B5EF4-FFF2-40B4-BE49-F238E27FC236}">
                <a16:creationId xmlns:a16="http://schemas.microsoft.com/office/drawing/2014/main" id="{D501C18D-FC6A-F695-6376-745C9033F152}"/>
              </a:ext>
            </a:extLst>
          </p:cNvPr>
          <p:cNvPicPr>
            <a:picLocks noChangeAspect="1"/>
          </p:cNvPicPr>
          <p:nvPr/>
        </p:nvPicPr>
        <p:blipFill rotWithShape="1">
          <a:blip r:embed="rId2">
            <a:extLst>
              <a:ext uri="{28A0092B-C50C-407E-A947-70E740481C1C}">
                <a14:useLocalDpi xmlns:a14="http://schemas.microsoft.com/office/drawing/2010/main" val="0"/>
              </a:ext>
            </a:extLst>
          </a:blip>
          <a:srcRect l="-2541" r="18945" b="4802"/>
          <a:stretch/>
        </p:blipFill>
        <p:spPr>
          <a:xfrm>
            <a:off x="3858449" y="0"/>
            <a:ext cx="8333551" cy="6858000"/>
          </a:xfrm>
          <a:prstGeom prst="rect">
            <a:avLst/>
          </a:prstGeom>
        </p:spPr>
      </p:pic>
      <p:sp>
        <p:nvSpPr>
          <p:cNvPr id="8" name="Rectangle 7">
            <a:extLst>
              <a:ext uri="{FF2B5EF4-FFF2-40B4-BE49-F238E27FC236}">
                <a16:creationId xmlns:a16="http://schemas.microsoft.com/office/drawing/2014/main" id="{7B051FA1-454E-A152-FAAF-DF909E885F6D}"/>
              </a:ext>
            </a:extLst>
          </p:cNvPr>
          <p:cNvSpPr/>
          <p:nvPr/>
        </p:nvSpPr>
        <p:spPr>
          <a:xfrm>
            <a:off x="0" y="0"/>
            <a:ext cx="10373497" cy="6858000"/>
          </a:xfrm>
          <a:prstGeom prst="rect">
            <a:avLst/>
          </a:prstGeom>
          <a:gradFill flip="none" rotWithShape="1">
            <a:gsLst>
              <a:gs pos="0">
                <a:schemeClr val="accent1">
                  <a:lumMod val="5000"/>
                  <a:lumOff val="95000"/>
                  <a:alpha val="0"/>
                </a:schemeClr>
              </a:gs>
              <a:gs pos="13000">
                <a:schemeClr val="bg1">
                  <a:alpha val="28000"/>
                </a:schemeClr>
              </a:gs>
              <a:gs pos="33000">
                <a:schemeClr val="bg1">
                  <a:alpha val="78000"/>
                </a:schemeClr>
              </a:gs>
              <a:gs pos="49000">
                <a:schemeClr val="bg1"/>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ADC8B071-3BC6-AC62-DCEF-4C457AE7FEAF}"/>
              </a:ext>
            </a:extLst>
          </p:cNvPr>
          <p:cNvSpPr/>
          <p:nvPr/>
        </p:nvSpPr>
        <p:spPr>
          <a:xfrm>
            <a:off x="5908586" y="1404037"/>
            <a:ext cx="3216875" cy="2939364"/>
          </a:xfrm>
          <a:prstGeom prst="ellipse">
            <a:avLst/>
          </a:prstGeom>
          <a:solidFill>
            <a:srgbClr val="833C0B">
              <a:alpha val="50196"/>
            </a:srgb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3800" dirty="0">
                <a:solidFill>
                  <a:schemeClr val="bg2">
                    <a:lumMod val="20000"/>
                    <a:lumOff val="80000"/>
                  </a:schemeClr>
                </a:solidFill>
              </a:rPr>
              <a:t>#3</a:t>
            </a:r>
          </a:p>
        </p:txBody>
      </p:sp>
      <p:cxnSp>
        <p:nvCxnSpPr>
          <p:cNvPr id="11" name="Straight Connector 10">
            <a:extLst>
              <a:ext uri="{FF2B5EF4-FFF2-40B4-BE49-F238E27FC236}">
                <a16:creationId xmlns:a16="http://schemas.microsoft.com/office/drawing/2014/main" id="{9EDEEDC2-D449-607B-F1C8-29B3291487C5}"/>
              </a:ext>
            </a:extLst>
          </p:cNvPr>
          <p:cNvCxnSpPr/>
          <p:nvPr/>
        </p:nvCxnSpPr>
        <p:spPr>
          <a:xfrm>
            <a:off x="148281" y="1983259"/>
            <a:ext cx="61104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1BDE727-479E-A12E-7BC6-0C0B1743D491}"/>
              </a:ext>
            </a:extLst>
          </p:cNvPr>
          <p:cNvSpPr>
            <a:spLocks noGrp="1"/>
          </p:cNvSpPr>
          <p:nvPr>
            <p:ph type="ctrTitle"/>
          </p:nvPr>
        </p:nvSpPr>
        <p:spPr>
          <a:xfrm>
            <a:off x="222423" y="-228600"/>
            <a:ext cx="9894724" cy="6944497"/>
          </a:xfrm>
          <a:noFill/>
        </p:spPr>
        <p:txBody>
          <a:bodyPr anchor="t">
            <a:normAutofit/>
          </a:bodyPr>
          <a:lstStyle/>
          <a:p>
            <a:pPr algn="l"/>
            <a:r>
              <a:rPr lang="en-US" sz="19900" b="1" dirty="0">
                <a:latin typeface="Rastanty Cortez" panose="02000506000000020003" pitchFamily="2" charset="0"/>
              </a:rPr>
              <a:t>Living Prophecy</a:t>
            </a:r>
            <a:br>
              <a:rPr lang="en-US" sz="16600" b="1" dirty="0">
                <a:latin typeface="Rastanty Cortez" panose="02000506000000020003" pitchFamily="2" charset="0"/>
              </a:rPr>
            </a:br>
            <a:r>
              <a:rPr lang="en-US" sz="6600" b="1" dirty="0">
                <a:latin typeface="Amasis MT Pro Black" panose="02040A04050005020304" pitchFamily="18" charset="0"/>
              </a:rPr>
              <a:t>So, What is </a:t>
            </a:r>
            <a:br>
              <a:rPr lang="en-US" sz="6600" b="1" dirty="0">
                <a:latin typeface="Amasis MT Pro Black" panose="02040A04050005020304" pitchFamily="18" charset="0"/>
              </a:rPr>
            </a:br>
            <a:r>
              <a:rPr lang="en-US" sz="6600" b="1" dirty="0">
                <a:latin typeface="Amasis MT Pro Black" panose="02040A04050005020304" pitchFamily="18" charset="0"/>
              </a:rPr>
              <a:t>the Mark </a:t>
            </a:r>
            <a:br>
              <a:rPr lang="en-US" sz="6600" b="1" dirty="0">
                <a:latin typeface="Amasis MT Pro Black" panose="02040A04050005020304" pitchFamily="18" charset="0"/>
              </a:rPr>
            </a:br>
            <a:r>
              <a:rPr lang="en-US" sz="6600" b="1" dirty="0">
                <a:latin typeface="Amasis MT Pro Black" panose="02040A04050005020304" pitchFamily="18" charset="0"/>
              </a:rPr>
              <a:t>of the Beast?</a:t>
            </a:r>
            <a:endParaRPr lang="en-US" sz="19900" b="1" dirty="0">
              <a:latin typeface="Rastanty Cortez" panose="02000506000000020003" pitchFamily="2" charset="0"/>
            </a:endParaRPr>
          </a:p>
        </p:txBody>
      </p:sp>
    </p:spTree>
    <p:extLst>
      <p:ext uri="{BB962C8B-B14F-4D97-AF65-F5344CB8AC3E}">
        <p14:creationId xmlns:p14="http://schemas.microsoft.com/office/powerpoint/2010/main" val="3470626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REVELATION 14 : 9 - 11</a:t>
            </a:r>
          </a:p>
        </p:txBody>
      </p:sp>
      <p:sp>
        <p:nvSpPr>
          <p:cNvPr id="4" name="TextBox 3">
            <a:extLst>
              <a:ext uri="{FF2B5EF4-FFF2-40B4-BE49-F238E27FC236}">
                <a16:creationId xmlns:a16="http://schemas.microsoft.com/office/drawing/2014/main" id="{C90230DE-6CB3-9934-FBDA-08EFC4080BD3}"/>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warning of judgement for those with the mark of the beast . . .</a:t>
            </a:r>
          </a:p>
        </p:txBody>
      </p:sp>
      <p:pic>
        <p:nvPicPr>
          <p:cNvPr id="6" name="Graphic 5" descr="Open book outline">
            <a:extLst>
              <a:ext uri="{FF2B5EF4-FFF2-40B4-BE49-F238E27FC236}">
                <a16:creationId xmlns:a16="http://schemas.microsoft.com/office/drawing/2014/main" id="{5EAD6B3F-A60F-0949-0CEF-87623AF670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284263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REVELATION 4 : 5 - 6</a:t>
            </a:r>
          </a:p>
        </p:txBody>
      </p:sp>
      <p:sp>
        <p:nvSpPr>
          <p:cNvPr id="4" name="TextBox 3">
            <a:extLst>
              <a:ext uri="{FF2B5EF4-FFF2-40B4-BE49-F238E27FC236}">
                <a16:creationId xmlns:a16="http://schemas.microsoft.com/office/drawing/2014/main" id="{C90230DE-6CB3-9934-FBDA-08EFC4080BD3}"/>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Sea of Glass . . .</a:t>
            </a:r>
          </a:p>
        </p:txBody>
      </p:sp>
      <p:pic>
        <p:nvPicPr>
          <p:cNvPr id="6" name="Graphic 5" descr="Open book outline">
            <a:extLst>
              <a:ext uri="{FF2B5EF4-FFF2-40B4-BE49-F238E27FC236}">
                <a16:creationId xmlns:a16="http://schemas.microsoft.com/office/drawing/2014/main" id="{5EAD6B3F-A60F-0949-0CEF-87623AF670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2126193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REVELATION 15 : 2 - 4</a:t>
            </a:r>
          </a:p>
        </p:txBody>
      </p:sp>
      <p:sp>
        <p:nvSpPr>
          <p:cNvPr id="4" name="TextBox 3">
            <a:extLst>
              <a:ext uri="{FF2B5EF4-FFF2-40B4-BE49-F238E27FC236}">
                <a16:creationId xmlns:a16="http://schemas.microsoft.com/office/drawing/2014/main" id="{C90230DE-6CB3-9934-FBDA-08EFC4080BD3}"/>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Those who have GOTTEN victory over the beast . . .</a:t>
            </a:r>
          </a:p>
        </p:txBody>
      </p:sp>
      <p:pic>
        <p:nvPicPr>
          <p:cNvPr id="6" name="Graphic 5" descr="Open book outline">
            <a:extLst>
              <a:ext uri="{FF2B5EF4-FFF2-40B4-BE49-F238E27FC236}">
                <a16:creationId xmlns:a16="http://schemas.microsoft.com/office/drawing/2014/main" id="{5EAD6B3F-A60F-0949-0CEF-87623AF670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961188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4BDDF31B-84AD-A0E3-C584-CD15DE4808EB}"/>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0947575" cy="923330"/>
          </a:xfrm>
        </p:spPr>
        <p:txBody>
          <a:bodyPr>
            <a:normAutofit fontScale="90000"/>
          </a:bodyPr>
          <a:lstStyle/>
          <a:p>
            <a:r>
              <a:rPr lang="en-US" sz="5000" dirty="0">
                <a:latin typeface="Aptos ExtraBold" panose="020B0004020202020204" pitchFamily="34" charset="0"/>
              </a:rPr>
              <a:t>61-0108 Revelation, Chapter Four Part III</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671691"/>
            <a:ext cx="11616033" cy="6186309"/>
          </a:xfrm>
          <a:prstGeom prst="rect">
            <a:avLst/>
          </a:prstGeom>
          <a:noFill/>
        </p:spPr>
        <p:txBody>
          <a:bodyPr wrap="square" rtlCol="0">
            <a:spAutoFit/>
          </a:bodyPr>
          <a:lstStyle/>
          <a:p>
            <a:r>
              <a:rPr lang="en-US" sz="6600" dirty="0">
                <a:latin typeface="Aptos Display" panose="020B0004020202020204" pitchFamily="34" charset="0"/>
              </a:rPr>
              <a:t>190 How do we come? We’ve got to come (this Gentile Church) </a:t>
            </a:r>
            <a:r>
              <a:rPr lang="en-US" sz="6600" u="sng" dirty="0">
                <a:solidFill>
                  <a:schemeClr val="accent2">
                    <a:lumMod val="40000"/>
                    <a:lumOff val="60000"/>
                  </a:schemeClr>
                </a:solidFill>
                <a:latin typeface="Aptos Display" panose="020B0004020202020204" pitchFamily="34" charset="0"/>
              </a:rPr>
              <a:t>to </a:t>
            </a:r>
            <a:r>
              <a:rPr lang="en-US" sz="6600" b="1" u="sng" dirty="0">
                <a:solidFill>
                  <a:schemeClr val="accent2">
                    <a:lumMod val="40000"/>
                    <a:lumOff val="60000"/>
                  </a:schemeClr>
                </a:solidFill>
                <a:latin typeface="Aptos Display" panose="020B0004020202020204" pitchFamily="34" charset="0"/>
              </a:rPr>
              <a:t>this Word, sea of glass, water, water of the Word </a:t>
            </a:r>
            <a:r>
              <a:rPr lang="en-US" sz="6600" dirty="0">
                <a:latin typeface="Aptos Display" panose="020B0004020202020204" pitchFamily="34" charset="0"/>
              </a:rPr>
              <a:t>(Is that right?), </a:t>
            </a:r>
            <a:r>
              <a:rPr lang="en-US" sz="6600" dirty="0">
                <a:solidFill>
                  <a:schemeClr val="accent2">
                    <a:lumMod val="40000"/>
                    <a:lumOff val="60000"/>
                  </a:schemeClr>
                </a:solidFill>
                <a:latin typeface="Aptos Display" panose="020B0004020202020204" pitchFamily="34" charset="0"/>
              </a:rPr>
              <a:t>recognize the Word the way It’s written</a:t>
            </a:r>
            <a:r>
              <a:rPr lang="en-US" sz="6600" dirty="0">
                <a:latin typeface="Aptos Display" panose="020B0004020202020204" pitchFamily="34" charset="0"/>
              </a:rPr>
              <a:t>.</a:t>
            </a:r>
          </a:p>
        </p:txBody>
      </p:sp>
    </p:spTree>
    <p:extLst>
      <p:ext uri="{BB962C8B-B14F-4D97-AF65-F5344CB8AC3E}">
        <p14:creationId xmlns:p14="http://schemas.microsoft.com/office/powerpoint/2010/main" val="2481565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0947575" cy="923330"/>
          </a:xfrm>
        </p:spPr>
        <p:txBody>
          <a:bodyPr>
            <a:normAutofit fontScale="90000"/>
          </a:bodyPr>
          <a:lstStyle/>
          <a:p>
            <a:r>
              <a:rPr lang="en-US" sz="5000" dirty="0">
                <a:latin typeface="Aptos ExtraBold" panose="020B0004020202020204" pitchFamily="34" charset="0"/>
              </a:rPr>
              <a:t>61-0108 Revelation, Chapter Four Part III</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775663"/>
            <a:ext cx="11616033" cy="4524315"/>
          </a:xfrm>
          <a:prstGeom prst="rect">
            <a:avLst/>
          </a:prstGeom>
          <a:noFill/>
        </p:spPr>
        <p:txBody>
          <a:bodyPr wrap="square" rtlCol="0">
            <a:spAutoFit/>
          </a:bodyPr>
          <a:lstStyle/>
          <a:p>
            <a:r>
              <a:rPr lang="en-US" sz="7200" dirty="0">
                <a:solidFill>
                  <a:schemeClr val="accent2">
                    <a:lumMod val="40000"/>
                    <a:lumOff val="60000"/>
                  </a:schemeClr>
                </a:solidFill>
                <a:latin typeface="Aptos Display" panose="020B0004020202020204" pitchFamily="34" charset="0"/>
              </a:rPr>
              <a:t>Then the sacrifice is received and filled with the Holy Ghost from the inside, </a:t>
            </a:r>
            <a:r>
              <a:rPr lang="en-US" sz="7200" b="1" u="sng" dirty="0">
                <a:solidFill>
                  <a:schemeClr val="accent2">
                    <a:lumMod val="40000"/>
                    <a:lumOff val="60000"/>
                  </a:schemeClr>
                </a:solidFill>
                <a:latin typeface="Aptos Display" panose="020B0004020202020204" pitchFamily="34" charset="0"/>
              </a:rPr>
              <a:t>shining through the Light of that age</a:t>
            </a:r>
            <a:r>
              <a:rPr lang="en-US" sz="7200" dirty="0">
                <a:latin typeface="Aptos Display" panose="020B0004020202020204" pitchFamily="34" charset="0"/>
              </a:rPr>
              <a:t>. </a:t>
            </a:r>
          </a:p>
        </p:txBody>
      </p:sp>
      <p:pic>
        <p:nvPicPr>
          <p:cNvPr id="6" name="Picture 5" descr="A person in a suit and tie&#10;&#10;Description automatically generated">
            <a:extLst>
              <a:ext uri="{FF2B5EF4-FFF2-40B4-BE49-F238E27FC236}">
                <a16:creationId xmlns:a16="http://schemas.microsoft.com/office/drawing/2014/main" id="{4BDDF31B-84AD-A0E3-C584-CD15DE4808EB}"/>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Tree>
    <p:extLst>
      <p:ext uri="{BB962C8B-B14F-4D97-AF65-F5344CB8AC3E}">
        <p14:creationId xmlns:p14="http://schemas.microsoft.com/office/powerpoint/2010/main" val="4087070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0947575" cy="923330"/>
          </a:xfrm>
        </p:spPr>
        <p:txBody>
          <a:bodyPr>
            <a:normAutofit fontScale="90000"/>
          </a:bodyPr>
          <a:lstStyle/>
          <a:p>
            <a:r>
              <a:rPr lang="en-US" sz="5000" dirty="0">
                <a:latin typeface="Aptos ExtraBold" panose="020B0004020202020204" pitchFamily="34" charset="0"/>
              </a:rPr>
              <a:t>61-0108 Revelation, Chapter Four Part III</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775663"/>
            <a:ext cx="11616033" cy="6017032"/>
          </a:xfrm>
          <a:prstGeom prst="rect">
            <a:avLst/>
          </a:prstGeom>
          <a:noFill/>
        </p:spPr>
        <p:txBody>
          <a:bodyPr wrap="square" rtlCol="0">
            <a:spAutoFit/>
          </a:bodyPr>
          <a:lstStyle/>
          <a:p>
            <a:r>
              <a:rPr lang="en-US" sz="5500" dirty="0">
                <a:latin typeface="Aptos Display" panose="020B0004020202020204" pitchFamily="34" charset="0"/>
              </a:rPr>
              <a:t>191 Notice, now, at the </a:t>
            </a:r>
            <a:r>
              <a:rPr lang="en-US" sz="5500" u="sng" dirty="0">
                <a:latin typeface="Aptos Display" panose="020B0004020202020204" pitchFamily="34" charset="0"/>
              </a:rPr>
              <a:t>end of this age</a:t>
            </a:r>
            <a:r>
              <a:rPr lang="en-US" sz="5500" dirty="0">
                <a:latin typeface="Aptos Display" panose="020B0004020202020204" pitchFamily="34" charset="0"/>
              </a:rPr>
              <a:t>, John, when he saw the sea of brass there, it was “clear as crystal.” What was it? </a:t>
            </a:r>
            <a:r>
              <a:rPr lang="en-US" sz="5500" dirty="0">
                <a:solidFill>
                  <a:schemeClr val="accent2">
                    <a:lumMod val="40000"/>
                    <a:lumOff val="60000"/>
                  </a:schemeClr>
                </a:solidFill>
                <a:latin typeface="Aptos Display" panose="020B0004020202020204" pitchFamily="34" charset="0"/>
              </a:rPr>
              <a:t>The Word had been taken from the earth, raptured in the Church, and it was “clear as crystal,” no more Blood, the Church age was over.</a:t>
            </a:r>
          </a:p>
        </p:txBody>
      </p:sp>
      <p:pic>
        <p:nvPicPr>
          <p:cNvPr id="6" name="Picture 5" descr="A person in a suit and tie&#10;&#10;Description automatically generated">
            <a:extLst>
              <a:ext uri="{FF2B5EF4-FFF2-40B4-BE49-F238E27FC236}">
                <a16:creationId xmlns:a16="http://schemas.microsoft.com/office/drawing/2014/main" id="{4BDDF31B-84AD-A0E3-C584-CD15DE4808EB}"/>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Tree>
    <p:extLst>
      <p:ext uri="{BB962C8B-B14F-4D97-AF65-F5344CB8AC3E}">
        <p14:creationId xmlns:p14="http://schemas.microsoft.com/office/powerpoint/2010/main" val="3306724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0947575" cy="923330"/>
          </a:xfrm>
        </p:spPr>
        <p:txBody>
          <a:bodyPr>
            <a:normAutofit fontScale="90000"/>
          </a:bodyPr>
          <a:lstStyle/>
          <a:p>
            <a:r>
              <a:rPr lang="en-US" sz="5000" dirty="0">
                <a:latin typeface="Aptos ExtraBold" panose="020B0004020202020204" pitchFamily="34" charset="0"/>
              </a:rPr>
              <a:t>61-0108 Revelation, Chapter Four Part III</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775663"/>
            <a:ext cx="11616033" cy="6017032"/>
          </a:xfrm>
          <a:prstGeom prst="rect">
            <a:avLst/>
          </a:prstGeom>
          <a:noFill/>
        </p:spPr>
        <p:txBody>
          <a:bodyPr wrap="square" rtlCol="0">
            <a:spAutoFit/>
          </a:bodyPr>
          <a:lstStyle/>
          <a:p>
            <a:r>
              <a:rPr lang="en-US" sz="5500" dirty="0">
                <a:latin typeface="Aptos Display" panose="020B0004020202020204" pitchFamily="34" charset="0"/>
              </a:rPr>
              <a:t>192 Now, in Revelation 15, </a:t>
            </a:r>
            <a:r>
              <a:rPr lang="en-US" sz="5500" dirty="0">
                <a:solidFill>
                  <a:schemeClr val="accent2">
                    <a:lumMod val="40000"/>
                    <a:lumOff val="60000"/>
                  </a:schemeClr>
                </a:solidFill>
                <a:latin typeface="Aptos Display" panose="020B0004020202020204" pitchFamily="34" charset="0"/>
              </a:rPr>
              <a:t>the remnant of the woman’s Seed, which was the </a:t>
            </a:r>
            <a:r>
              <a:rPr lang="en-US" sz="5500" b="1" u="sng" dirty="0">
                <a:solidFill>
                  <a:schemeClr val="accent2">
                    <a:lumMod val="40000"/>
                    <a:lumOff val="60000"/>
                  </a:schemeClr>
                </a:solidFill>
                <a:latin typeface="Aptos Display" panose="020B0004020202020204" pitchFamily="34" charset="0"/>
              </a:rPr>
              <a:t>Tribulation saints that went through the Tribulation</a:t>
            </a:r>
            <a:r>
              <a:rPr lang="en-US" sz="5500" dirty="0">
                <a:solidFill>
                  <a:schemeClr val="accent2">
                    <a:lumMod val="40000"/>
                    <a:lumOff val="60000"/>
                  </a:schemeClr>
                </a:solidFill>
                <a:latin typeface="Aptos Display" panose="020B0004020202020204" pitchFamily="34" charset="0"/>
              </a:rPr>
              <a:t>, was found (Look!) standing on this sea</a:t>
            </a:r>
            <a:r>
              <a:rPr lang="en-US" sz="5500" dirty="0">
                <a:latin typeface="Aptos Display" panose="020B0004020202020204" pitchFamily="34" charset="0"/>
              </a:rPr>
              <a:t>. And it was filled with fire, blood, red blazes licking forth, the fire of God. </a:t>
            </a:r>
            <a:endParaRPr lang="en-US" sz="5500" dirty="0">
              <a:solidFill>
                <a:schemeClr val="accent2">
                  <a:lumMod val="40000"/>
                  <a:lumOff val="60000"/>
                </a:schemeClr>
              </a:solidFill>
              <a:latin typeface="Aptos Display" panose="020B0004020202020204" pitchFamily="34" charset="0"/>
            </a:endParaRPr>
          </a:p>
        </p:txBody>
      </p:sp>
      <p:pic>
        <p:nvPicPr>
          <p:cNvPr id="6" name="Picture 5" descr="A person in a suit and tie&#10;&#10;Description automatically generated">
            <a:extLst>
              <a:ext uri="{FF2B5EF4-FFF2-40B4-BE49-F238E27FC236}">
                <a16:creationId xmlns:a16="http://schemas.microsoft.com/office/drawing/2014/main" id="{4BDDF31B-84AD-A0E3-C584-CD15DE4808EB}"/>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Tree>
    <p:extLst>
      <p:ext uri="{BB962C8B-B14F-4D97-AF65-F5344CB8AC3E}">
        <p14:creationId xmlns:p14="http://schemas.microsoft.com/office/powerpoint/2010/main" val="2222236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0947575" cy="923330"/>
          </a:xfrm>
        </p:spPr>
        <p:txBody>
          <a:bodyPr>
            <a:normAutofit fontScale="90000"/>
          </a:bodyPr>
          <a:lstStyle/>
          <a:p>
            <a:r>
              <a:rPr lang="en-US" sz="5000" dirty="0">
                <a:latin typeface="Aptos ExtraBold" panose="020B0004020202020204" pitchFamily="34" charset="0"/>
              </a:rPr>
              <a:t>61-0108 Revelation, Chapter Four Part III</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775663"/>
            <a:ext cx="11616033" cy="4708981"/>
          </a:xfrm>
          <a:prstGeom prst="rect">
            <a:avLst/>
          </a:prstGeom>
          <a:noFill/>
        </p:spPr>
        <p:txBody>
          <a:bodyPr wrap="square" rtlCol="0">
            <a:spAutoFit/>
          </a:bodyPr>
          <a:lstStyle/>
          <a:p>
            <a:r>
              <a:rPr lang="en-US" sz="6000" dirty="0">
                <a:latin typeface="Aptos Display" panose="020B0004020202020204" pitchFamily="34" charset="0"/>
              </a:rPr>
              <a:t>They </a:t>
            </a:r>
            <a:r>
              <a:rPr lang="en-US" sz="6000" dirty="0">
                <a:solidFill>
                  <a:schemeClr val="accent2">
                    <a:lumMod val="40000"/>
                    <a:lumOff val="60000"/>
                  </a:schemeClr>
                </a:solidFill>
                <a:latin typeface="Aptos Display" panose="020B0004020202020204" pitchFamily="34" charset="0"/>
              </a:rPr>
              <a:t>had gotten the victory over the beast </a:t>
            </a:r>
            <a:r>
              <a:rPr lang="en-US" sz="6000" dirty="0">
                <a:latin typeface="Aptos Display" panose="020B0004020202020204" pitchFamily="34" charset="0"/>
              </a:rPr>
              <a:t>(Rome), over his number, over the letter of his name, and over his image (the Confederation of Churches), and had come out.</a:t>
            </a:r>
            <a:endParaRPr lang="en-US" sz="6000" dirty="0">
              <a:solidFill>
                <a:schemeClr val="accent2">
                  <a:lumMod val="40000"/>
                  <a:lumOff val="60000"/>
                </a:schemeClr>
              </a:solidFill>
              <a:latin typeface="Aptos Display" panose="020B0004020202020204" pitchFamily="34" charset="0"/>
            </a:endParaRPr>
          </a:p>
        </p:txBody>
      </p:sp>
      <p:pic>
        <p:nvPicPr>
          <p:cNvPr id="6" name="Picture 5" descr="A person in a suit and tie&#10;&#10;Description automatically generated">
            <a:extLst>
              <a:ext uri="{FF2B5EF4-FFF2-40B4-BE49-F238E27FC236}">
                <a16:creationId xmlns:a16="http://schemas.microsoft.com/office/drawing/2014/main" id="{4BDDF31B-84AD-A0E3-C584-CD15DE4808EB}"/>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Tree>
    <p:extLst>
      <p:ext uri="{BB962C8B-B14F-4D97-AF65-F5344CB8AC3E}">
        <p14:creationId xmlns:p14="http://schemas.microsoft.com/office/powerpoint/2010/main" val="3532305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0947575" cy="923330"/>
          </a:xfrm>
        </p:spPr>
        <p:txBody>
          <a:bodyPr>
            <a:normAutofit fontScale="90000"/>
          </a:bodyPr>
          <a:lstStyle/>
          <a:p>
            <a:r>
              <a:rPr lang="en-US" sz="5000" dirty="0">
                <a:latin typeface="Aptos ExtraBold" panose="020B0004020202020204" pitchFamily="34" charset="0"/>
              </a:rPr>
              <a:t>61-0108 Revelation, Chapter Four Part III</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775663"/>
            <a:ext cx="11616033" cy="5632311"/>
          </a:xfrm>
          <a:prstGeom prst="rect">
            <a:avLst/>
          </a:prstGeom>
          <a:noFill/>
        </p:spPr>
        <p:txBody>
          <a:bodyPr wrap="square" rtlCol="0">
            <a:spAutoFit/>
          </a:bodyPr>
          <a:lstStyle/>
          <a:p>
            <a:r>
              <a:rPr lang="en-US" sz="6000" dirty="0">
                <a:latin typeface="Aptos Display" panose="020B0004020202020204" pitchFamily="34" charset="0"/>
              </a:rPr>
              <a:t>And through the preaching of Moses and Elijah, those two prophets that will appear to Israel to pull out the…this group of people, those Tribulation Period saints, back in that time that’ll be brought in, was…</a:t>
            </a:r>
            <a:endParaRPr lang="en-US" sz="6000" dirty="0">
              <a:solidFill>
                <a:schemeClr val="accent2">
                  <a:lumMod val="40000"/>
                  <a:lumOff val="60000"/>
                </a:schemeClr>
              </a:solidFill>
              <a:latin typeface="Aptos Display" panose="020B0004020202020204" pitchFamily="34" charset="0"/>
            </a:endParaRPr>
          </a:p>
        </p:txBody>
      </p:sp>
      <p:pic>
        <p:nvPicPr>
          <p:cNvPr id="6" name="Picture 5" descr="A person in a suit and tie&#10;&#10;Description automatically generated">
            <a:extLst>
              <a:ext uri="{FF2B5EF4-FFF2-40B4-BE49-F238E27FC236}">
                <a16:creationId xmlns:a16="http://schemas.microsoft.com/office/drawing/2014/main" id="{4BDDF31B-84AD-A0E3-C584-CD15DE4808EB}"/>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Tree>
    <p:extLst>
      <p:ext uri="{BB962C8B-B14F-4D97-AF65-F5344CB8AC3E}">
        <p14:creationId xmlns:p14="http://schemas.microsoft.com/office/powerpoint/2010/main" val="1840170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0947575" cy="923330"/>
          </a:xfrm>
        </p:spPr>
        <p:txBody>
          <a:bodyPr>
            <a:normAutofit fontScale="90000"/>
          </a:bodyPr>
          <a:lstStyle/>
          <a:p>
            <a:r>
              <a:rPr lang="en-US" sz="5000" dirty="0">
                <a:latin typeface="Aptos ExtraBold" panose="020B0004020202020204" pitchFamily="34" charset="0"/>
              </a:rPr>
              <a:t>61-0108 Revelation, Chapter Four Part III</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775663"/>
            <a:ext cx="11616033" cy="5170646"/>
          </a:xfrm>
          <a:prstGeom prst="rect">
            <a:avLst/>
          </a:prstGeom>
          <a:noFill/>
        </p:spPr>
        <p:txBody>
          <a:bodyPr wrap="square" rtlCol="0">
            <a:spAutoFit/>
          </a:bodyPr>
          <a:lstStyle/>
          <a:p>
            <a:r>
              <a:rPr lang="en-US" sz="5500" dirty="0">
                <a:latin typeface="Aptos Display" panose="020B0004020202020204" pitchFamily="34" charset="0"/>
              </a:rPr>
              <a:t>193 </a:t>
            </a:r>
            <a:r>
              <a:rPr lang="en-US" sz="5500" u="sng" dirty="0">
                <a:solidFill>
                  <a:schemeClr val="accent2">
                    <a:lumMod val="40000"/>
                    <a:lumOff val="60000"/>
                  </a:schemeClr>
                </a:solidFill>
                <a:latin typeface="Aptos Display" panose="020B0004020202020204" pitchFamily="34" charset="0"/>
              </a:rPr>
              <a:t>See, the Church is done raptured now, but remember the Wife is on the Throne. </a:t>
            </a:r>
            <a:r>
              <a:rPr lang="en-US" sz="5500" dirty="0">
                <a:latin typeface="Aptos Display" panose="020B0004020202020204" pitchFamily="34" charset="0"/>
              </a:rPr>
              <a:t>The Tribulation Period…Lived in the kingdoms, out, </a:t>
            </a:r>
            <a:r>
              <a:rPr lang="en-US" sz="5500" dirty="0">
                <a:solidFill>
                  <a:schemeClr val="accent2">
                    <a:lumMod val="40000"/>
                    <a:lumOff val="60000"/>
                  </a:schemeClr>
                </a:solidFill>
                <a:latin typeface="Aptos Display" panose="020B0004020202020204" pitchFamily="34" charset="0"/>
              </a:rPr>
              <a:t>and brought all of their kings and their honor and glory into the City. </a:t>
            </a:r>
          </a:p>
        </p:txBody>
      </p:sp>
      <p:pic>
        <p:nvPicPr>
          <p:cNvPr id="6" name="Picture 5" descr="A person in a suit and tie&#10;&#10;Description automatically generated">
            <a:extLst>
              <a:ext uri="{FF2B5EF4-FFF2-40B4-BE49-F238E27FC236}">
                <a16:creationId xmlns:a16="http://schemas.microsoft.com/office/drawing/2014/main" id="{4BDDF31B-84AD-A0E3-C584-CD15DE4808EB}"/>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Tree>
    <p:extLst>
      <p:ext uri="{BB962C8B-B14F-4D97-AF65-F5344CB8AC3E}">
        <p14:creationId xmlns:p14="http://schemas.microsoft.com/office/powerpoint/2010/main" val="2905126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ANNOUNCEMENTS</a:t>
            </a:r>
          </a:p>
        </p:txBody>
      </p:sp>
      <p:sp>
        <p:nvSpPr>
          <p:cNvPr id="3" name="TextBox 2">
            <a:extLst>
              <a:ext uri="{FF2B5EF4-FFF2-40B4-BE49-F238E27FC236}">
                <a16:creationId xmlns:a16="http://schemas.microsoft.com/office/drawing/2014/main" id="{07C11668-414E-52C5-7789-FA308C0180D6}"/>
              </a:ext>
            </a:extLst>
          </p:cNvPr>
          <p:cNvSpPr txBox="1"/>
          <p:nvPr/>
        </p:nvSpPr>
        <p:spPr>
          <a:xfrm>
            <a:off x="266962" y="1750425"/>
            <a:ext cx="11658075" cy="4708981"/>
          </a:xfrm>
          <a:prstGeom prst="rect">
            <a:avLst/>
          </a:prstGeom>
          <a:noFill/>
        </p:spPr>
        <p:txBody>
          <a:bodyPr wrap="square" rtlCol="0">
            <a:spAutoFit/>
          </a:bodyPr>
          <a:lstStyle/>
          <a:p>
            <a:pPr marL="685800" indent="-685800">
              <a:buClr>
                <a:schemeClr val="tx1">
                  <a:lumMod val="50000"/>
                </a:schemeClr>
              </a:buClr>
              <a:buFont typeface="Arial" panose="020B0604020202020204" pitchFamily="34" charset="0"/>
              <a:buChar char="•"/>
            </a:pPr>
            <a:r>
              <a:rPr lang="en-US" sz="6000" u="sng" dirty="0">
                <a:latin typeface="Aptos Display" panose="020B0004020202020204" pitchFamily="34" charset="0"/>
              </a:rPr>
              <a:t>Sunday Services </a:t>
            </a:r>
            <a:r>
              <a:rPr lang="en-US" sz="6000" dirty="0">
                <a:latin typeface="Aptos Display" panose="020B0004020202020204" pitchFamily="34" charset="0"/>
              </a:rPr>
              <a:t>will now </a:t>
            </a:r>
          </a:p>
          <a:p>
            <a:pPr lvl="1">
              <a:buClr>
                <a:schemeClr val="tx1">
                  <a:lumMod val="50000"/>
                </a:schemeClr>
              </a:buClr>
            </a:pPr>
            <a:r>
              <a:rPr lang="en-US" sz="6000" dirty="0">
                <a:latin typeface="Aptos Display" panose="020B0004020202020204" pitchFamily="34" charset="0"/>
              </a:rPr>
              <a:t>	</a:t>
            </a:r>
            <a:r>
              <a:rPr lang="en-US" sz="6000" dirty="0">
                <a:solidFill>
                  <a:schemeClr val="accent2">
                    <a:lumMod val="40000"/>
                    <a:lumOff val="60000"/>
                  </a:schemeClr>
                </a:solidFill>
                <a:latin typeface="Aptos Display" panose="020B0004020202020204" pitchFamily="34" charset="0"/>
              </a:rPr>
              <a:t>@ 10AM</a:t>
            </a:r>
          </a:p>
          <a:p>
            <a:pPr marL="685800" indent="-685800">
              <a:buClr>
                <a:schemeClr val="tx1">
                  <a:lumMod val="50000"/>
                </a:schemeClr>
              </a:buClr>
              <a:buFont typeface="Arial" panose="020B0604020202020204" pitchFamily="34" charset="0"/>
              <a:buChar char="•"/>
            </a:pPr>
            <a:endParaRPr lang="en-US" sz="6000" dirty="0">
              <a:latin typeface="Aptos Display" panose="020B0004020202020204" pitchFamily="34" charset="0"/>
            </a:endParaRPr>
          </a:p>
          <a:p>
            <a:pPr marL="685800" indent="-685800">
              <a:buClr>
                <a:schemeClr val="tx1">
                  <a:lumMod val="50000"/>
                </a:schemeClr>
              </a:buClr>
              <a:buFont typeface="Arial" panose="020B0604020202020204" pitchFamily="34" charset="0"/>
              <a:buChar char="•"/>
            </a:pPr>
            <a:r>
              <a:rPr lang="en-US" sz="6000" dirty="0">
                <a:latin typeface="Aptos Display" panose="020B0004020202020204" pitchFamily="34" charset="0"/>
              </a:rPr>
              <a:t>Wednesday Services will remain </a:t>
            </a:r>
          </a:p>
          <a:p>
            <a:pPr>
              <a:buClr>
                <a:schemeClr val="tx1">
                  <a:lumMod val="50000"/>
                </a:schemeClr>
              </a:buClr>
            </a:pPr>
            <a:r>
              <a:rPr lang="en-US" sz="6000" dirty="0">
                <a:latin typeface="Aptos Display" panose="020B0004020202020204" pitchFamily="34" charset="0"/>
              </a:rPr>
              <a:t>	</a:t>
            </a:r>
            <a:r>
              <a:rPr lang="en-US" sz="6000" dirty="0">
                <a:solidFill>
                  <a:schemeClr val="accent2">
                    <a:lumMod val="40000"/>
                    <a:lumOff val="60000"/>
                  </a:schemeClr>
                </a:solidFill>
                <a:latin typeface="Aptos Display" panose="020B0004020202020204" pitchFamily="34" charset="0"/>
              </a:rPr>
              <a:t>@ 7PM for now</a:t>
            </a:r>
          </a:p>
        </p:txBody>
      </p:sp>
      <p:pic>
        <p:nvPicPr>
          <p:cNvPr id="8" name="Graphic 7" descr="Medieval Trumpet outline">
            <a:extLst>
              <a:ext uri="{FF2B5EF4-FFF2-40B4-BE49-F238E27FC236}">
                <a16:creationId xmlns:a16="http://schemas.microsoft.com/office/drawing/2014/main" id="{FF73F102-A5F0-94CB-B6BD-B4FB7AB1C7B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31904" y="-135585"/>
            <a:ext cx="2117830" cy="2117830"/>
          </a:xfrm>
          <a:prstGeom prst="rect">
            <a:avLst/>
          </a:prstGeom>
        </p:spPr>
      </p:pic>
    </p:spTree>
    <p:extLst>
      <p:ext uri="{BB962C8B-B14F-4D97-AF65-F5344CB8AC3E}">
        <p14:creationId xmlns:p14="http://schemas.microsoft.com/office/powerpoint/2010/main" val="3837268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4BDDF31B-84AD-A0E3-C584-CD15DE4808EB}"/>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0947575" cy="923330"/>
          </a:xfrm>
        </p:spPr>
        <p:txBody>
          <a:bodyPr>
            <a:normAutofit fontScale="90000"/>
          </a:bodyPr>
          <a:lstStyle/>
          <a:p>
            <a:r>
              <a:rPr lang="en-US" sz="5000" dirty="0">
                <a:latin typeface="Aptos ExtraBold" panose="020B0004020202020204" pitchFamily="34" charset="0"/>
              </a:rPr>
              <a:t>61-0108 Revelation, Chapter Four Part III</a:t>
            </a:r>
          </a:p>
        </p:txBody>
      </p:sp>
      <p:sp>
        <p:nvSpPr>
          <p:cNvPr id="3" name="TextBox 2">
            <a:extLst>
              <a:ext uri="{FF2B5EF4-FFF2-40B4-BE49-F238E27FC236}">
                <a16:creationId xmlns:a16="http://schemas.microsoft.com/office/drawing/2014/main" id="{07C11668-414E-52C5-7789-FA308C0180D6}"/>
              </a:ext>
            </a:extLst>
          </p:cNvPr>
          <p:cNvSpPr txBox="1"/>
          <p:nvPr/>
        </p:nvSpPr>
        <p:spPr>
          <a:xfrm>
            <a:off x="115911" y="775663"/>
            <a:ext cx="11951594" cy="5478423"/>
          </a:xfrm>
          <a:prstGeom prst="rect">
            <a:avLst/>
          </a:prstGeom>
          <a:noFill/>
        </p:spPr>
        <p:txBody>
          <a:bodyPr wrap="square" rtlCol="0">
            <a:spAutoFit/>
          </a:bodyPr>
          <a:lstStyle/>
          <a:p>
            <a:r>
              <a:rPr lang="en-US" sz="5000" dirty="0">
                <a:latin typeface="Aptos Display" panose="020B0004020202020204" pitchFamily="34" charset="0"/>
              </a:rPr>
              <a:t>As we get down into Revelation 22, you’ll see it. If you’re writing this out and holding it, when we get to it you’ll see what we mean. We haven’t got time to just catch every little thing and run it back and forth, </a:t>
            </a:r>
            <a:r>
              <a:rPr lang="en-US" sz="5000" dirty="0">
                <a:solidFill>
                  <a:schemeClr val="accent2">
                    <a:lumMod val="40000"/>
                    <a:lumOff val="60000"/>
                  </a:schemeClr>
                </a:solidFill>
                <a:latin typeface="Aptos Display" panose="020B0004020202020204" pitchFamily="34" charset="0"/>
              </a:rPr>
              <a:t>but hit the high spots of it. Then someday, maybe, the Lord willing, we’ll have a lot of time to talk of it.</a:t>
            </a:r>
          </a:p>
        </p:txBody>
      </p:sp>
    </p:spTree>
    <p:extLst>
      <p:ext uri="{BB962C8B-B14F-4D97-AF65-F5344CB8AC3E}">
        <p14:creationId xmlns:p14="http://schemas.microsoft.com/office/powerpoint/2010/main" val="2025707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0947575" cy="923330"/>
          </a:xfrm>
        </p:spPr>
        <p:txBody>
          <a:bodyPr>
            <a:normAutofit fontScale="90000"/>
          </a:bodyPr>
          <a:lstStyle/>
          <a:p>
            <a:r>
              <a:rPr lang="en-US" sz="5000" dirty="0">
                <a:latin typeface="Aptos ExtraBold" panose="020B0004020202020204" pitchFamily="34" charset="0"/>
              </a:rPr>
              <a:t>61-0108 Revelation, Chapter Four Part III</a:t>
            </a:r>
          </a:p>
        </p:txBody>
      </p:sp>
      <p:sp>
        <p:nvSpPr>
          <p:cNvPr id="3" name="TextBox 2">
            <a:extLst>
              <a:ext uri="{FF2B5EF4-FFF2-40B4-BE49-F238E27FC236}">
                <a16:creationId xmlns:a16="http://schemas.microsoft.com/office/drawing/2014/main" id="{07C11668-414E-52C5-7789-FA308C0180D6}"/>
              </a:ext>
            </a:extLst>
          </p:cNvPr>
          <p:cNvSpPr txBox="1"/>
          <p:nvPr/>
        </p:nvSpPr>
        <p:spPr>
          <a:xfrm>
            <a:off x="245941" y="775663"/>
            <a:ext cx="11821563" cy="5632311"/>
          </a:xfrm>
          <a:prstGeom prst="rect">
            <a:avLst/>
          </a:prstGeom>
          <a:noFill/>
        </p:spPr>
        <p:txBody>
          <a:bodyPr wrap="square" rtlCol="0">
            <a:spAutoFit/>
          </a:bodyPr>
          <a:lstStyle/>
          <a:p>
            <a:r>
              <a:rPr lang="en-US" sz="6000" dirty="0">
                <a:latin typeface="Aptos Display" panose="020B0004020202020204" pitchFamily="34" charset="0"/>
              </a:rPr>
              <a:t>194 Now, </a:t>
            </a:r>
            <a:r>
              <a:rPr lang="en-US" sz="6000" dirty="0">
                <a:solidFill>
                  <a:schemeClr val="accent2">
                    <a:lumMod val="40000"/>
                    <a:lumOff val="60000"/>
                  </a:schemeClr>
                </a:solidFill>
                <a:latin typeface="Aptos Display" panose="020B0004020202020204" pitchFamily="34" charset="0"/>
              </a:rPr>
              <a:t>these Tribulation Period saints that come up, had went through great tribulations. </a:t>
            </a:r>
            <a:r>
              <a:rPr lang="en-US" sz="6000" b="1" dirty="0">
                <a:solidFill>
                  <a:schemeClr val="accent2">
                    <a:lumMod val="40000"/>
                    <a:lumOff val="60000"/>
                  </a:schemeClr>
                </a:solidFill>
                <a:latin typeface="Aptos Display" panose="020B0004020202020204" pitchFamily="34" charset="0"/>
              </a:rPr>
              <a:t>(</a:t>
            </a:r>
            <a:r>
              <a:rPr lang="en-US" sz="6000" b="1" u="sng" dirty="0">
                <a:solidFill>
                  <a:schemeClr val="accent2">
                    <a:lumMod val="40000"/>
                    <a:lumOff val="60000"/>
                  </a:schemeClr>
                </a:solidFill>
                <a:latin typeface="Aptos Display" panose="020B0004020202020204" pitchFamily="34" charset="0"/>
              </a:rPr>
              <a:t>The Church will not go through the Tribulation! Do you see they was already in Glory?)</a:t>
            </a:r>
          </a:p>
        </p:txBody>
      </p:sp>
      <p:pic>
        <p:nvPicPr>
          <p:cNvPr id="6" name="Picture 5" descr="A person in a suit and tie&#10;&#10;Description automatically generated">
            <a:extLst>
              <a:ext uri="{FF2B5EF4-FFF2-40B4-BE49-F238E27FC236}">
                <a16:creationId xmlns:a16="http://schemas.microsoft.com/office/drawing/2014/main" id="{4BDDF31B-84AD-A0E3-C584-CD15DE4808EB}"/>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Tree>
    <p:extLst>
      <p:ext uri="{BB962C8B-B14F-4D97-AF65-F5344CB8AC3E}">
        <p14:creationId xmlns:p14="http://schemas.microsoft.com/office/powerpoint/2010/main" val="27851997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4BDDF31B-84AD-A0E3-C584-CD15DE4808EB}"/>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0947575" cy="923330"/>
          </a:xfrm>
        </p:spPr>
        <p:txBody>
          <a:bodyPr>
            <a:normAutofit fontScale="90000"/>
          </a:bodyPr>
          <a:lstStyle/>
          <a:p>
            <a:r>
              <a:rPr lang="en-US" sz="5000" dirty="0">
                <a:latin typeface="Aptos ExtraBold" panose="020B0004020202020204" pitchFamily="34" charset="0"/>
              </a:rPr>
              <a:t>61-0108 Revelation, Chapter Four Part III</a:t>
            </a:r>
          </a:p>
        </p:txBody>
      </p:sp>
      <p:sp>
        <p:nvSpPr>
          <p:cNvPr id="3" name="TextBox 2">
            <a:extLst>
              <a:ext uri="{FF2B5EF4-FFF2-40B4-BE49-F238E27FC236}">
                <a16:creationId xmlns:a16="http://schemas.microsoft.com/office/drawing/2014/main" id="{07C11668-414E-52C5-7789-FA308C0180D6}"/>
              </a:ext>
            </a:extLst>
          </p:cNvPr>
          <p:cNvSpPr txBox="1"/>
          <p:nvPr/>
        </p:nvSpPr>
        <p:spPr>
          <a:xfrm>
            <a:off x="245941" y="775663"/>
            <a:ext cx="11821563" cy="6247864"/>
          </a:xfrm>
          <a:prstGeom prst="rect">
            <a:avLst/>
          </a:prstGeom>
          <a:noFill/>
        </p:spPr>
        <p:txBody>
          <a:bodyPr wrap="square" rtlCol="0">
            <a:spAutoFit/>
          </a:bodyPr>
          <a:lstStyle/>
          <a:p>
            <a:r>
              <a:rPr lang="en-US" sz="5000" dirty="0">
                <a:latin typeface="Aptos Display" panose="020B0004020202020204" pitchFamily="34" charset="0"/>
              </a:rPr>
              <a:t>And here’s the Tribulation saints, the sanctified ones that had…</a:t>
            </a:r>
            <a:r>
              <a:rPr lang="en-US" sz="5000" dirty="0">
                <a:solidFill>
                  <a:schemeClr val="accent2">
                    <a:lumMod val="40000"/>
                    <a:lumOff val="60000"/>
                  </a:schemeClr>
                </a:solidFill>
                <a:latin typeface="Aptos Display" panose="020B0004020202020204" pitchFamily="34" charset="0"/>
              </a:rPr>
              <a:t>being it’s mine and your fault they had never heard the Word. </a:t>
            </a:r>
            <a:r>
              <a:rPr lang="en-US" sz="5000" u="sng" dirty="0">
                <a:solidFill>
                  <a:schemeClr val="accent2">
                    <a:lumMod val="40000"/>
                    <a:lumOff val="60000"/>
                  </a:schemeClr>
                </a:solidFill>
                <a:latin typeface="Aptos Display" panose="020B0004020202020204" pitchFamily="34" charset="0"/>
              </a:rPr>
              <a:t>If they heard It and rejected It, they went on to hell;</a:t>
            </a:r>
            <a:r>
              <a:rPr lang="en-US" sz="5000" dirty="0">
                <a:latin typeface="Aptos Display" panose="020B0004020202020204" pitchFamily="34" charset="0"/>
              </a:rPr>
              <a:t> they was cast out into outer darkness </a:t>
            </a:r>
            <a:r>
              <a:rPr lang="en-US" sz="5000" u="sng" dirty="0">
                <a:solidFill>
                  <a:schemeClr val="accent2">
                    <a:lumMod val="40000"/>
                    <a:lumOff val="60000"/>
                  </a:schemeClr>
                </a:solidFill>
                <a:latin typeface="Aptos Display" panose="020B0004020202020204" pitchFamily="34" charset="0"/>
              </a:rPr>
              <a:t>because they rejected the Word</a:t>
            </a:r>
            <a:r>
              <a:rPr lang="en-US" sz="5000" dirty="0">
                <a:latin typeface="Aptos Display" panose="020B0004020202020204" pitchFamily="34" charset="0"/>
              </a:rPr>
              <a:t>. </a:t>
            </a:r>
            <a:r>
              <a:rPr lang="en-US" sz="5000" u="sng" dirty="0">
                <a:solidFill>
                  <a:schemeClr val="accent2">
                    <a:lumMod val="40000"/>
                    <a:lumOff val="60000"/>
                  </a:schemeClr>
                </a:solidFill>
                <a:latin typeface="Aptos Display" panose="020B0004020202020204" pitchFamily="34" charset="0"/>
              </a:rPr>
              <a:t>But if they would never heard It, God is just, Tribulation Period comes to them.</a:t>
            </a:r>
          </a:p>
        </p:txBody>
      </p:sp>
    </p:spTree>
    <p:extLst>
      <p:ext uri="{BB962C8B-B14F-4D97-AF65-F5344CB8AC3E}">
        <p14:creationId xmlns:p14="http://schemas.microsoft.com/office/powerpoint/2010/main" val="24044751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0947575" cy="923330"/>
          </a:xfrm>
        </p:spPr>
        <p:txBody>
          <a:bodyPr>
            <a:normAutofit fontScale="90000"/>
          </a:bodyPr>
          <a:lstStyle/>
          <a:p>
            <a:r>
              <a:rPr lang="en-US" sz="5000" dirty="0">
                <a:latin typeface="Aptos ExtraBold" panose="020B0004020202020204" pitchFamily="34" charset="0"/>
              </a:rPr>
              <a:t>61-0108 Revelation, Chapter Four Part III</a:t>
            </a:r>
          </a:p>
        </p:txBody>
      </p:sp>
      <p:sp>
        <p:nvSpPr>
          <p:cNvPr id="3" name="TextBox 2">
            <a:extLst>
              <a:ext uri="{FF2B5EF4-FFF2-40B4-BE49-F238E27FC236}">
                <a16:creationId xmlns:a16="http://schemas.microsoft.com/office/drawing/2014/main" id="{07C11668-414E-52C5-7789-FA308C0180D6}"/>
              </a:ext>
            </a:extLst>
          </p:cNvPr>
          <p:cNvSpPr txBox="1"/>
          <p:nvPr/>
        </p:nvSpPr>
        <p:spPr>
          <a:xfrm>
            <a:off x="245941" y="775663"/>
            <a:ext cx="11821563" cy="5078313"/>
          </a:xfrm>
          <a:prstGeom prst="rect">
            <a:avLst/>
          </a:prstGeom>
          <a:noFill/>
        </p:spPr>
        <p:txBody>
          <a:bodyPr wrap="square" rtlCol="0">
            <a:spAutoFit/>
          </a:bodyPr>
          <a:lstStyle/>
          <a:p>
            <a:r>
              <a:rPr lang="en-US" sz="5400" dirty="0">
                <a:latin typeface="Aptos Display" panose="020B0004020202020204" pitchFamily="34" charset="0"/>
              </a:rPr>
              <a:t>195 </a:t>
            </a:r>
            <a:r>
              <a:rPr lang="en-US" sz="5400" dirty="0">
                <a:solidFill>
                  <a:schemeClr val="accent2">
                    <a:lumMod val="40000"/>
                    <a:lumOff val="60000"/>
                  </a:schemeClr>
                </a:solidFill>
                <a:latin typeface="Aptos Display" panose="020B0004020202020204" pitchFamily="34" charset="0"/>
              </a:rPr>
              <a:t>Now, notice just a minute. Saints washed by the same Word, </a:t>
            </a:r>
            <a:r>
              <a:rPr lang="en-US" sz="5400" dirty="0" err="1">
                <a:solidFill>
                  <a:schemeClr val="accent2">
                    <a:lumMod val="40000"/>
                    <a:lumOff val="60000"/>
                  </a:schemeClr>
                </a:solidFill>
                <a:latin typeface="Aptos Display" panose="020B0004020202020204" pitchFamily="34" charset="0"/>
              </a:rPr>
              <a:t>’cause</a:t>
            </a:r>
            <a:r>
              <a:rPr lang="en-US" sz="5400" dirty="0">
                <a:solidFill>
                  <a:schemeClr val="accent2">
                    <a:lumMod val="40000"/>
                    <a:lumOff val="60000"/>
                  </a:schemeClr>
                </a:solidFill>
                <a:latin typeface="Aptos Display" panose="020B0004020202020204" pitchFamily="34" charset="0"/>
              </a:rPr>
              <a:t> it’s the same altar, it’s the same sea of glass and the same Word. </a:t>
            </a:r>
            <a:r>
              <a:rPr lang="en-US" sz="5400" dirty="0">
                <a:latin typeface="Aptos Display" panose="020B0004020202020204" pitchFamily="34" charset="0"/>
              </a:rPr>
              <a:t>Revelation 2:5, Revelation 15: (or rather) :2 to :5. Notice, just a minute.</a:t>
            </a:r>
            <a:endParaRPr lang="en-US" sz="5400" dirty="0">
              <a:solidFill>
                <a:schemeClr val="accent2">
                  <a:lumMod val="40000"/>
                  <a:lumOff val="60000"/>
                </a:schemeClr>
              </a:solidFill>
              <a:latin typeface="Aptos Display" panose="020B0004020202020204" pitchFamily="34" charset="0"/>
            </a:endParaRPr>
          </a:p>
        </p:txBody>
      </p:sp>
      <p:pic>
        <p:nvPicPr>
          <p:cNvPr id="6" name="Picture 5" descr="A person in a suit and tie&#10;&#10;Description automatically generated">
            <a:extLst>
              <a:ext uri="{FF2B5EF4-FFF2-40B4-BE49-F238E27FC236}">
                <a16:creationId xmlns:a16="http://schemas.microsoft.com/office/drawing/2014/main" id="{4BDDF31B-84AD-A0E3-C584-CD15DE4808EB}"/>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Tree>
    <p:extLst>
      <p:ext uri="{BB962C8B-B14F-4D97-AF65-F5344CB8AC3E}">
        <p14:creationId xmlns:p14="http://schemas.microsoft.com/office/powerpoint/2010/main" val="4106192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4BDDF31B-84AD-A0E3-C584-CD15DE4808EB}"/>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0947575" cy="923330"/>
          </a:xfrm>
        </p:spPr>
        <p:txBody>
          <a:bodyPr>
            <a:normAutofit fontScale="90000"/>
          </a:bodyPr>
          <a:lstStyle/>
          <a:p>
            <a:r>
              <a:rPr lang="en-US" sz="5000" dirty="0">
                <a:latin typeface="Aptos ExtraBold" panose="020B0004020202020204" pitchFamily="34" charset="0"/>
              </a:rPr>
              <a:t>61-0108 Revelation, Chapter Four Part III</a:t>
            </a:r>
          </a:p>
        </p:txBody>
      </p:sp>
      <p:sp>
        <p:nvSpPr>
          <p:cNvPr id="3" name="TextBox 2">
            <a:extLst>
              <a:ext uri="{FF2B5EF4-FFF2-40B4-BE49-F238E27FC236}">
                <a16:creationId xmlns:a16="http://schemas.microsoft.com/office/drawing/2014/main" id="{07C11668-414E-52C5-7789-FA308C0180D6}"/>
              </a:ext>
            </a:extLst>
          </p:cNvPr>
          <p:cNvSpPr txBox="1"/>
          <p:nvPr/>
        </p:nvSpPr>
        <p:spPr>
          <a:xfrm>
            <a:off x="245941" y="775663"/>
            <a:ext cx="11821563" cy="5909310"/>
          </a:xfrm>
          <a:prstGeom prst="rect">
            <a:avLst/>
          </a:prstGeom>
          <a:noFill/>
        </p:spPr>
        <p:txBody>
          <a:bodyPr wrap="square" rtlCol="0">
            <a:spAutoFit/>
          </a:bodyPr>
          <a:lstStyle/>
          <a:p>
            <a:r>
              <a:rPr lang="en-US" sz="5400" dirty="0">
                <a:latin typeface="Aptos Display" panose="020B0004020202020204" pitchFamily="34" charset="0"/>
              </a:rPr>
              <a:t>Now, we never took the Word to them, that’s the reason they was—they was like that. </a:t>
            </a:r>
            <a:r>
              <a:rPr lang="en-US" sz="5400" dirty="0">
                <a:solidFill>
                  <a:schemeClr val="accent2">
                    <a:lumMod val="40000"/>
                    <a:lumOff val="60000"/>
                  </a:schemeClr>
                </a:solidFill>
                <a:latin typeface="Aptos Display" panose="020B0004020202020204" pitchFamily="34" charset="0"/>
              </a:rPr>
              <a:t>We never took the Word to them, we’re going to be held responsible. So </a:t>
            </a:r>
            <a:r>
              <a:rPr lang="en-US" sz="5400" u="sng" dirty="0">
                <a:solidFill>
                  <a:schemeClr val="accent2">
                    <a:lumMod val="40000"/>
                    <a:lumOff val="60000"/>
                  </a:schemeClr>
                </a:solidFill>
                <a:latin typeface="Aptos Display" panose="020B0004020202020204" pitchFamily="34" charset="0"/>
              </a:rPr>
              <a:t>we’ll not be able to catch all the peoples</a:t>
            </a:r>
            <a:r>
              <a:rPr lang="en-US" sz="5400" dirty="0">
                <a:solidFill>
                  <a:schemeClr val="accent2">
                    <a:lumMod val="40000"/>
                    <a:lumOff val="60000"/>
                  </a:schemeClr>
                </a:solidFill>
                <a:latin typeface="Aptos Display" panose="020B0004020202020204" pitchFamily="34" charset="0"/>
              </a:rPr>
              <a:t>; the Church won’t (in this age) that’s got the Truth.</a:t>
            </a:r>
          </a:p>
        </p:txBody>
      </p:sp>
    </p:spTree>
    <p:extLst>
      <p:ext uri="{BB962C8B-B14F-4D97-AF65-F5344CB8AC3E}">
        <p14:creationId xmlns:p14="http://schemas.microsoft.com/office/powerpoint/2010/main" val="406394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0947575" cy="923330"/>
          </a:xfrm>
        </p:spPr>
        <p:txBody>
          <a:bodyPr>
            <a:normAutofit fontScale="90000"/>
          </a:bodyPr>
          <a:lstStyle/>
          <a:p>
            <a:r>
              <a:rPr lang="en-US" sz="5000" dirty="0">
                <a:latin typeface="Aptos ExtraBold" panose="020B0004020202020204" pitchFamily="34" charset="0"/>
              </a:rPr>
              <a:t>61-0108 Revelation, Chapter Four Part III</a:t>
            </a:r>
          </a:p>
        </p:txBody>
      </p:sp>
      <p:sp>
        <p:nvSpPr>
          <p:cNvPr id="3" name="TextBox 2">
            <a:extLst>
              <a:ext uri="{FF2B5EF4-FFF2-40B4-BE49-F238E27FC236}">
                <a16:creationId xmlns:a16="http://schemas.microsoft.com/office/drawing/2014/main" id="{07C11668-414E-52C5-7789-FA308C0180D6}"/>
              </a:ext>
            </a:extLst>
          </p:cNvPr>
          <p:cNvSpPr txBox="1"/>
          <p:nvPr/>
        </p:nvSpPr>
        <p:spPr>
          <a:xfrm>
            <a:off x="245941" y="775663"/>
            <a:ext cx="11821563" cy="5078313"/>
          </a:xfrm>
          <a:prstGeom prst="rect">
            <a:avLst/>
          </a:prstGeom>
          <a:noFill/>
        </p:spPr>
        <p:txBody>
          <a:bodyPr wrap="square" rtlCol="0">
            <a:spAutoFit/>
          </a:bodyPr>
          <a:lstStyle/>
          <a:p>
            <a:r>
              <a:rPr lang="en-US" sz="5400" dirty="0">
                <a:latin typeface="Aptos Display" panose="020B0004020202020204" pitchFamily="34" charset="0"/>
              </a:rPr>
              <a:t>Because they’ll go through the Tribulation, </a:t>
            </a:r>
            <a:r>
              <a:rPr lang="en-US" sz="5400" u="sng" dirty="0">
                <a:solidFill>
                  <a:schemeClr val="accent2">
                    <a:lumMod val="40000"/>
                    <a:lumOff val="60000"/>
                  </a:schemeClr>
                </a:solidFill>
                <a:latin typeface="Aptos Display" panose="020B0004020202020204" pitchFamily="34" charset="0"/>
              </a:rPr>
              <a:t>they’re not the Saints that died way back yonder in them church ages</a:t>
            </a:r>
            <a:r>
              <a:rPr lang="en-US" sz="5400" dirty="0">
                <a:latin typeface="Aptos Display" panose="020B0004020202020204" pitchFamily="34" charset="0"/>
              </a:rPr>
              <a:t>, because he said, “They come up out of the great Tribulation,” and the great Tribulation is yet future, </a:t>
            </a:r>
            <a:r>
              <a:rPr lang="en-US" sz="5400" dirty="0">
                <a:solidFill>
                  <a:schemeClr val="accent2">
                    <a:lumMod val="40000"/>
                    <a:lumOff val="60000"/>
                  </a:schemeClr>
                </a:solidFill>
                <a:latin typeface="Aptos Display" panose="020B0004020202020204" pitchFamily="34" charset="0"/>
              </a:rPr>
              <a:t>after the Church goes Home</a:t>
            </a:r>
            <a:r>
              <a:rPr lang="en-US" sz="5400" dirty="0">
                <a:latin typeface="Aptos Display" panose="020B0004020202020204" pitchFamily="34" charset="0"/>
              </a:rPr>
              <a:t>.</a:t>
            </a:r>
            <a:endParaRPr lang="en-US" sz="5400" dirty="0">
              <a:solidFill>
                <a:schemeClr val="accent2">
                  <a:lumMod val="40000"/>
                  <a:lumOff val="60000"/>
                </a:schemeClr>
              </a:solidFill>
              <a:latin typeface="Aptos Display" panose="020B0004020202020204" pitchFamily="34" charset="0"/>
            </a:endParaRPr>
          </a:p>
        </p:txBody>
      </p:sp>
      <p:pic>
        <p:nvPicPr>
          <p:cNvPr id="6" name="Picture 5" descr="A person in a suit and tie&#10;&#10;Description automatically generated">
            <a:extLst>
              <a:ext uri="{FF2B5EF4-FFF2-40B4-BE49-F238E27FC236}">
                <a16:creationId xmlns:a16="http://schemas.microsoft.com/office/drawing/2014/main" id="{4BDDF31B-84AD-A0E3-C584-CD15DE4808EB}"/>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Tree>
    <p:extLst>
      <p:ext uri="{BB962C8B-B14F-4D97-AF65-F5344CB8AC3E}">
        <p14:creationId xmlns:p14="http://schemas.microsoft.com/office/powerpoint/2010/main" val="9266734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270456" y="412124"/>
            <a:ext cx="11831154" cy="5228822"/>
          </a:xfrm>
        </p:spPr>
        <p:txBody>
          <a:bodyPr>
            <a:noAutofit/>
          </a:bodyPr>
          <a:lstStyle/>
          <a:p>
            <a:r>
              <a:rPr lang="en-US" sz="8800" dirty="0">
                <a:solidFill>
                  <a:schemeClr val="accent2">
                    <a:lumMod val="40000"/>
                    <a:lumOff val="60000"/>
                  </a:schemeClr>
                </a:solidFill>
                <a:latin typeface="Aptos Display" panose="020B0004020202020204" pitchFamily="34" charset="0"/>
              </a:rPr>
              <a:t>WE JUST COVERED</a:t>
            </a:r>
            <a:br>
              <a:rPr lang="en-US" sz="8800" dirty="0">
                <a:latin typeface="Aptos Display" panose="020B0004020202020204" pitchFamily="34" charset="0"/>
              </a:rPr>
            </a:br>
            <a:r>
              <a:rPr lang="en-US" sz="6600" dirty="0">
                <a:latin typeface="Aptos Display" panose="020B0004020202020204" pitchFamily="34" charset="0"/>
              </a:rPr>
              <a:t>1.) What is the Mark of the Beast?</a:t>
            </a:r>
            <a:br>
              <a:rPr lang="en-US" sz="6600" dirty="0">
                <a:latin typeface="Aptos Display" panose="020B0004020202020204" pitchFamily="34" charset="0"/>
              </a:rPr>
            </a:br>
            <a:r>
              <a:rPr lang="en-US" sz="6600" dirty="0">
                <a:latin typeface="Aptos Display" panose="020B0004020202020204" pitchFamily="34" charset="0"/>
              </a:rPr>
              <a:t>2.) What is the Seal of God?</a:t>
            </a:r>
            <a:br>
              <a:rPr lang="en-US" sz="6600" dirty="0">
                <a:latin typeface="Aptos Display" panose="020B0004020202020204" pitchFamily="34" charset="0"/>
              </a:rPr>
            </a:br>
            <a:r>
              <a:rPr lang="en-US" sz="6600" dirty="0">
                <a:latin typeface="Aptos Display" panose="020B0004020202020204" pitchFamily="34" charset="0"/>
              </a:rPr>
              <a:t>3.) What is the Sea of Glass?</a:t>
            </a:r>
            <a:br>
              <a:rPr lang="en-US" dirty="0">
                <a:latin typeface="Aptos Display" panose="020B0004020202020204" pitchFamily="34" charset="0"/>
              </a:rPr>
            </a:br>
            <a:endParaRPr lang="en-US" sz="8800" dirty="0">
              <a:latin typeface="Aptos Display" panose="020B0004020202020204" pitchFamily="34" charset="0"/>
            </a:endParaRPr>
          </a:p>
        </p:txBody>
      </p:sp>
    </p:spTree>
    <p:extLst>
      <p:ext uri="{BB962C8B-B14F-4D97-AF65-F5344CB8AC3E}">
        <p14:creationId xmlns:p14="http://schemas.microsoft.com/office/powerpoint/2010/main" val="434141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REMINDERS</a:t>
            </a:r>
          </a:p>
        </p:txBody>
      </p:sp>
      <p:sp>
        <p:nvSpPr>
          <p:cNvPr id="3" name="TextBox 2">
            <a:extLst>
              <a:ext uri="{FF2B5EF4-FFF2-40B4-BE49-F238E27FC236}">
                <a16:creationId xmlns:a16="http://schemas.microsoft.com/office/drawing/2014/main" id="{07C11668-414E-52C5-7789-FA308C0180D6}"/>
              </a:ext>
            </a:extLst>
          </p:cNvPr>
          <p:cNvSpPr txBox="1"/>
          <p:nvPr/>
        </p:nvSpPr>
        <p:spPr>
          <a:xfrm>
            <a:off x="365256" y="923330"/>
            <a:ext cx="10465875" cy="5632311"/>
          </a:xfrm>
          <a:prstGeom prst="rect">
            <a:avLst/>
          </a:prstGeom>
          <a:noFill/>
        </p:spPr>
        <p:txBody>
          <a:bodyPr wrap="square" rtlCol="0">
            <a:spAutoFit/>
          </a:bodyPr>
          <a:lstStyle/>
          <a:p>
            <a:pPr marL="685800" indent="-685800">
              <a:buClr>
                <a:schemeClr val="tx1">
                  <a:lumMod val="50000"/>
                </a:schemeClr>
              </a:buClr>
              <a:buFont typeface="Arial" panose="020B0604020202020204" pitchFamily="34" charset="0"/>
              <a:buChar char="•"/>
            </a:pPr>
            <a:r>
              <a:rPr lang="en-US" sz="6000" i="1" dirty="0">
                <a:latin typeface="Aptos Display" panose="020B0004020202020204" pitchFamily="34" charset="0"/>
              </a:rPr>
              <a:t>Respect in the Sanctuary</a:t>
            </a:r>
          </a:p>
          <a:p>
            <a:pPr marL="685800" indent="-685800">
              <a:buClr>
                <a:schemeClr val="tx1">
                  <a:lumMod val="50000"/>
                </a:schemeClr>
              </a:buClr>
              <a:buFont typeface="Arial" panose="020B0604020202020204" pitchFamily="34" charset="0"/>
              <a:buChar char="•"/>
            </a:pPr>
            <a:endParaRPr lang="en-US" sz="6000" i="1" dirty="0">
              <a:latin typeface="Aptos Display" panose="020B0004020202020204" pitchFamily="34" charset="0"/>
            </a:endParaRPr>
          </a:p>
          <a:p>
            <a:pPr marL="685800" indent="-685800">
              <a:buClr>
                <a:schemeClr val="tx1">
                  <a:lumMod val="50000"/>
                </a:schemeClr>
              </a:buClr>
              <a:buFont typeface="Arial" panose="020B0604020202020204" pitchFamily="34" charset="0"/>
              <a:buChar char="•"/>
            </a:pPr>
            <a:r>
              <a:rPr lang="en-US" sz="6000" i="1" dirty="0">
                <a:latin typeface="Aptos Display" panose="020B0004020202020204" pitchFamily="34" charset="0"/>
              </a:rPr>
              <a:t>Restroom before service</a:t>
            </a:r>
          </a:p>
          <a:p>
            <a:pPr marL="685800" indent="-685800">
              <a:buClr>
                <a:schemeClr val="tx1">
                  <a:lumMod val="50000"/>
                </a:schemeClr>
              </a:buClr>
              <a:buFont typeface="Arial" panose="020B0604020202020204" pitchFamily="34" charset="0"/>
              <a:buChar char="•"/>
            </a:pPr>
            <a:endParaRPr lang="en-US" sz="6000" i="1" dirty="0">
              <a:latin typeface="Aptos Display" panose="020B0004020202020204" pitchFamily="34" charset="0"/>
            </a:endParaRPr>
          </a:p>
          <a:p>
            <a:pPr marL="685800" indent="-685800">
              <a:buClr>
                <a:schemeClr val="tx1">
                  <a:lumMod val="50000"/>
                </a:schemeClr>
              </a:buClr>
              <a:buFont typeface="Arial" panose="020B0604020202020204" pitchFamily="34" charset="0"/>
              <a:buChar char="•"/>
            </a:pPr>
            <a:r>
              <a:rPr lang="en-US" sz="6000" i="1" dirty="0">
                <a:latin typeface="Aptos Display" panose="020B0004020202020204" pitchFamily="34" charset="0"/>
              </a:rPr>
              <a:t>Please do not bring food and drinks into the sanctuary</a:t>
            </a:r>
          </a:p>
        </p:txBody>
      </p:sp>
      <p:pic>
        <p:nvPicPr>
          <p:cNvPr id="5" name="Graphic 4" descr="Alarm clock outline">
            <a:extLst>
              <a:ext uri="{FF2B5EF4-FFF2-40B4-BE49-F238E27FC236}">
                <a16:creationId xmlns:a16="http://schemas.microsoft.com/office/drawing/2014/main" id="{D193FF0D-F08D-C8E3-6DAA-201B3B326A2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38954" y="108781"/>
            <a:ext cx="2022717" cy="2022717"/>
          </a:xfrm>
          <a:prstGeom prst="rect">
            <a:avLst/>
          </a:prstGeom>
        </p:spPr>
      </p:pic>
    </p:spTree>
    <p:extLst>
      <p:ext uri="{BB962C8B-B14F-4D97-AF65-F5344CB8AC3E}">
        <p14:creationId xmlns:p14="http://schemas.microsoft.com/office/powerpoint/2010/main" val="272062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270456" y="412124"/>
            <a:ext cx="11831154" cy="5228822"/>
          </a:xfrm>
        </p:spPr>
        <p:txBody>
          <a:bodyPr>
            <a:noAutofit/>
          </a:bodyPr>
          <a:lstStyle/>
          <a:p>
            <a:r>
              <a:rPr lang="en-US" sz="8800" dirty="0">
                <a:solidFill>
                  <a:schemeClr val="accent2">
                    <a:lumMod val="40000"/>
                    <a:lumOff val="60000"/>
                  </a:schemeClr>
                </a:solidFill>
                <a:latin typeface="Aptos Display" panose="020B0004020202020204" pitchFamily="34" charset="0"/>
              </a:rPr>
              <a:t>TONIGHT</a:t>
            </a:r>
            <a:br>
              <a:rPr lang="en-US" sz="8800" dirty="0">
                <a:latin typeface="Aptos Display" panose="020B0004020202020204" pitchFamily="34" charset="0"/>
              </a:rPr>
            </a:br>
            <a:r>
              <a:rPr lang="en-US" sz="6600" dirty="0">
                <a:latin typeface="Aptos Display" panose="020B0004020202020204" pitchFamily="34" charset="0"/>
              </a:rPr>
              <a:t>1.) What is the Mark of the Beast?</a:t>
            </a:r>
            <a:br>
              <a:rPr lang="en-US" sz="6600" dirty="0">
                <a:latin typeface="Aptos Display" panose="020B0004020202020204" pitchFamily="34" charset="0"/>
              </a:rPr>
            </a:br>
            <a:r>
              <a:rPr lang="en-US" sz="6600" dirty="0">
                <a:latin typeface="Aptos Display" panose="020B0004020202020204" pitchFamily="34" charset="0"/>
              </a:rPr>
              <a:t>2.) What is the Seal of God?</a:t>
            </a:r>
            <a:br>
              <a:rPr lang="en-US" sz="6600" dirty="0">
                <a:latin typeface="Aptos Display" panose="020B0004020202020204" pitchFamily="34" charset="0"/>
              </a:rPr>
            </a:br>
            <a:r>
              <a:rPr lang="en-US" sz="6600" dirty="0">
                <a:latin typeface="Aptos Display" panose="020B0004020202020204" pitchFamily="34" charset="0"/>
              </a:rPr>
              <a:t>3.) What is the Sea of Glass?</a:t>
            </a:r>
            <a:br>
              <a:rPr lang="en-US" dirty="0">
                <a:latin typeface="Aptos Display" panose="020B0004020202020204" pitchFamily="34" charset="0"/>
              </a:rPr>
            </a:br>
            <a:endParaRPr lang="en-US" sz="8800" dirty="0">
              <a:latin typeface="Aptos Display" panose="020B0004020202020204" pitchFamily="34" charset="0"/>
            </a:endParaRPr>
          </a:p>
        </p:txBody>
      </p:sp>
    </p:spTree>
    <p:extLst>
      <p:ext uri="{BB962C8B-B14F-4D97-AF65-F5344CB8AC3E}">
        <p14:creationId xmlns:p14="http://schemas.microsoft.com/office/powerpoint/2010/main" val="1044890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REVELATION 13 : 17</a:t>
            </a:r>
          </a:p>
        </p:txBody>
      </p:sp>
      <p:sp>
        <p:nvSpPr>
          <p:cNvPr id="4" name="TextBox 3">
            <a:extLst>
              <a:ext uri="{FF2B5EF4-FFF2-40B4-BE49-F238E27FC236}">
                <a16:creationId xmlns:a16="http://schemas.microsoft.com/office/drawing/2014/main" id="{C90230DE-6CB3-9934-FBDA-08EFC4080BD3}"/>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cannot buy or sell . . .</a:t>
            </a:r>
          </a:p>
        </p:txBody>
      </p:sp>
      <p:pic>
        <p:nvPicPr>
          <p:cNvPr id="6" name="Graphic 5" descr="Open book outline">
            <a:extLst>
              <a:ext uri="{FF2B5EF4-FFF2-40B4-BE49-F238E27FC236}">
                <a16:creationId xmlns:a16="http://schemas.microsoft.com/office/drawing/2014/main" id="{5EAD6B3F-A60F-0949-0CEF-87623AF670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3619930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1"/>
            <a:ext cx="11658074" cy="1277939"/>
          </a:xfrm>
        </p:spPr>
        <p:txBody>
          <a:bodyPr>
            <a:normAutofit/>
          </a:bodyPr>
          <a:lstStyle/>
          <a:p>
            <a:r>
              <a:rPr lang="en-US" sz="3500" dirty="0">
                <a:latin typeface="Aptos ExtraBold" panose="020B0004020202020204" pitchFamily="34" charset="0"/>
              </a:rPr>
              <a:t>60-1211M The Ten Virgins, And The Hundred And Forty-Four Thousand Jews</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1277939"/>
            <a:ext cx="11616033" cy="4708981"/>
          </a:xfrm>
          <a:prstGeom prst="rect">
            <a:avLst/>
          </a:prstGeom>
          <a:noFill/>
        </p:spPr>
        <p:txBody>
          <a:bodyPr wrap="square" rtlCol="0">
            <a:spAutoFit/>
          </a:bodyPr>
          <a:lstStyle/>
          <a:p>
            <a:r>
              <a:rPr lang="en-US" sz="6000" dirty="0">
                <a:latin typeface="Aptos Display" panose="020B0004020202020204" pitchFamily="34" charset="0"/>
              </a:rPr>
              <a:t>309 Well, they’re…And how many was on earth that didn’t get It? “All that was not sealed took the mark of the beast.” </a:t>
            </a:r>
            <a:r>
              <a:rPr lang="en-US" sz="6000" u="sng" dirty="0">
                <a:solidFill>
                  <a:schemeClr val="accent2">
                    <a:lumMod val="40000"/>
                    <a:lumOff val="60000"/>
                  </a:schemeClr>
                </a:solidFill>
                <a:latin typeface="Aptos Display" panose="020B0004020202020204" pitchFamily="34" charset="0"/>
              </a:rPr>
              <a:t>All, that </a:t>
            </a:r>
            <a:r>
              <a:rPr lang="en-US" sz="6000" b="1" u="sng" dirty="0">
                <a:solidFill>
                  <a:schemeClr val="accent2">
                    <a:lumMod val="40000"/>
                    <a:lumOff val="60000"/>
                  </a:schemeClr>
                </a:solidFill>
                <a:latin typeface="Aptos Display" panose="020B0004020202020204" pitchFamily="34" charset="0"/>
              </a:rPr>
              <a:t>had not the Spirit of God</a:t>
            </a:r>
            <a:r>
              <a:rPr lang="en-US" sz="6000" u="sng" dirty="0">
                <a:solidFill>
                  <a:schemeClr val="accent2">
                    <a:lumMod val="40000"/>
                    <a:lumOff val="60000"/>
                  </a:schemeClr>
                </a:solidFill>
                <a:latin typeface="Aptos Display" panose="020B0004020202020204" pitchFamily="34" charset="0"/>
              </a:rPr>
              <a:t>, had the mark of the beast.</a:t>
            </a:r>
          </a:p>
        </p:txBody>
      </p:sp>
      <p:pic>
        <p:nvPicPr>
          <p:cNvPr id="6" name="Picture 5" descr="A person in a suit and tie&#10;&#10;Description automatically generated">
            <a:extLst>
              <a:ext uri="{FF2B5EF4-FFF2-40B4-BE49-F238E27FC236}">
                <a16:creationId xmlns:a16="http://schemas.microsoft.com/office/drawing/2014/main" id="{4BDDF31B-84AD-A0E3-C584-CD15DE4808EB}"/>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Tree>
    <p:extLst>
      <p:ext uri="{BB962C8B-B14F-4D97-AF65-F5344CB8AC3E}">
        <p14:creationId xmlns:p14="http://schemas.microsoft.com/office/powerpoint/2010/main" val="3744111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4BDDF31B-84AD-A0E3-C584-CD15DE4808EB}"/>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193184" y="-1"/>
            <a:ext cx="11822806" cy="1277939"/>
          </a:xfrm>
        </p:spPr>
        <p:txBody>
          <a:bodyPr>
            <a:normAutofit/>
          </a:bodyPr>
          <a:lstStyle/>
          <a:p>
            <a:r>
              <a:rPr lang="en-US" sz="3500" dirty="0">
                <a:latin typeface="Aptos ExtraBold" panose="020B0004020202020204" pitchFamily="34" charset="0"/>
              </a:rPr>
              <a:t>60-1211M The Ten Virgins, And The Hundred And Forty-Four Thousand Jews</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994604"/>
            <a:ext cx="11616033" cy="6017032"/>
          </a:xfrm>
          <a:prstGeom prst="rect">
            <a:avLst/>
          </a:prstGeom>
          <a:noFill/>
        </p:spPr>
        <p:txBody>
          <a:bodyPr wrap="square" rtlCol="0">
            <a:spAutoFit/>
          </a:bodyPr>
          <a:lstStyle/>
          <a:p>
            <a:r>
              <a:rPr lang="en-US" sz="5500" i="1" dirty="0">
                <a:latin typeface="Aptos Display" panose="020B0004020202020204" pitchFamily="34" charset="0"/>
              </a:rPr>
              <a:t>… </a:t>
            </a:r>
            <a:r>
              <a:rPr lang="en-US" sz="5500" b="1" u="sng" dirty="0">
                <a:solidFill>
                  <a:schemeClr val="accent2">
                    <a:lumMod val="40000"/>
                    <a:lumOff val="60000"/>
                  </a:schemeClr>
                </a:solidFill>
              </a:rPr>
              <a:t>The Seal of God is the Holy Spirit</a:t>
            </a:r>
            <a:r>
              <a:rPr lang="en-US" sz="5500" dirty="0"/>
              <a:t>. The Bible said so. Every place in the Scripture speaks of It, says It’s the Mark of God, “the Seal of God.” </a:t>
            </a:r>
            <a:r>
              <a:rPr lang="en-US" sz="5500" dirty="0">
                <a:solidFill>
                  <a:schemeClr val="accent2">
                    <a:lumMod val="40000"/>
                    <a:lumOff val="60000"/>
                  </a:schemeClr>
                </a:solidFill>
              </a:rPr>
              <a:t>And all that did not have It, was one who reject It. </a:t>
            </a:r>
            <a:r>
              <a:rPr lang="en-US" sz="5500" b="1" u="sng" dirty="0">
                <a:solidFill>
                  <a:schemeClr val="accent2">
                    <a:lumMod val="40000"/>
                    <a:lumOff val="60000"/>
                  </a:schemeClr>
                </a:solidFill>
              </a:rPr>
              <a:t>And how did they reject It? By refusing to hear It. Is that right?</a:t>
            </a:r>
          </a:p>
        </p:txBody>
      </p:sp>
    </p:spTree>
    <p:extLst>
      <p:ext uri="{BB962C8B-B14F-4D97-AF65-F5344CB8AC3E}">
        <p14:creationId xmlns:p14="http://schemas.microsoft.com/office/powerpoint/2010/main" val="3396114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946058" cy="923330"/>
          </a:xfrm>
        </p:spPr>
        <p:txBody>
          <a:bodyPr>
            <a:noAutofit/>
          </a:bodyPr>
          <a:lstStyle/>
          <a:p>
            <a:r>
              <a:rPr lang="en-US" sz="3600" dirty="0">
                <a:latin typeface="Aptos ExtraBold" panose="020B0004020202020204" pitchFamily="34" charset="0"/>
              </a:rPr>
              <a:t>61-0217 The Mark Of The Beast And The Seal Of God #2</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775663"/>
            <a:ext cx="11616033" cy="5170646"/>
          </a:xfrm>
          <a:prstGeom prst="rect">
            <a:avLst/>
          </a:prstGeom>
          <a:noFill/>
        </p:spPr>
        <p:txBody>
          <a:bodyPr wrap="square" rtlCol="0">
            <a:spAutoFit/>
          </a:bodyPr>
          <a:lstStyle/>
          <a:p>
            <a:r>
              <a:rPr lang="en-US" sz="6600" dirty="0">
                <a:latin typeface="Aptos Display" panose="020B0004020202020204" pitchFamily="34" charset="0"/>
              </a:rPr>
              <a:t>221 What is the mark of the beast? </a:t>
            </a:r>
            <a:r>
              <a:rPr lang="en-US" sz="6600" b="1" u="sng" dirty="0">
                <a:solidFill>
                  <a:schemeClr val="accent2">
                    <a:lumMod val="40000"/>
                    <a:lumOff val="60000"/>
                  </a:schemeClr>
                </a:solidFill>
                <a:latin typeface="Aptos Display" panose="020B0004020202020204" pitchFamily="34" charset="0"/>
              </a:rPr>
              <a:t>To reject the Holy Ghost</a:t>
            </a:r>
            <a:r>
              <a:rPr lang="en-US" sz="6600" dirty="0">
                <a:latin typeface="Aptos Display" panose="020B0004020202020204" pitchFamily="34" charset="0"/>
              </a:rPr>
              <a:t>, see, the borderline, see, after he once come to the knowledge of the truth. …</a:t>
            </a:r>
          </a:p>
        </p:txBody>
      </p:sp>
      <p:pic>
        <p:nvPicPr>
          <p:cNvPr id="6" name="Picture 5" descr="A person in a suit and tie&#10;&#10;Description automatically generated">
            <a:extLst>
              <a:ext uri="{FF2B5EF4-FFF2-40B4-BE49-F238E27FC236}">
                <a16:creationId xmlns:a16="http://schemas.microsoft.com/office/drawing/2014/main" id="{4BDDF31B-84AD-A0E3-C584-CD15DE4808EB}"/>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Tree>
    <p:extLst>
      <p:ext uri="{BB962C8B-B14F-4D97-AF65-F5344CB8AC3E}">
        <p14:creationId xmlns:p14="http://schemas.microsoft.com/office/powerpoint/2010/main" val="2858920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4BDDF31B-84AD-A0E3-C584-CD15DE4808EB}"/>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946058" cy="923330"/>
          </a:xfrm>
        </p:spPr>
        <p:txBody>
          <a:bodyPr>
            <a:noAutofit/>
          </a:bodyPr>
          <a:lstStyle/>
          <a:p>
            <a:r>
              <a:rPr lang="en-US" sz="3600" dirty="0">
                <a:latin typeface="Aptos ExtraBold" panose="020B0004020202020204" pitchFamily="34" charset="0"/>
              </a:rPr>
              <a:t>61-0217 The Mark Of The Beast And The Seal Of God #2</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775663"/>
            <a:ext cx="11616033" cy="6247864"/>
          </a:xfrm>
          <a:prstGeom prst="rect">
            <a:avLst/>
          </a:prstGeom>
          <a:noFill/>
        </p:spPr>
        <p:txBody>
          <a:bodyPr wrap="square" rtlCol="0">
            <a:spAutoFit/>
          </a:bodyPr>
          <a:lstStyle/>
          <a:p>
            <a:r>
              <a:rPr lang="en-US" sz="5000" dirty="0">
                <a:latin typeface="Aptos Display" panose="020B0004020202020204" pitchFamily="34" charset="0"/>
              </a:rPr>
              <a:t>“For it is impossible for those which were once enlightened,” see, </a:t>
            </a:r>
            <a:r>
              <a:rPr lang="en-US" sz="5000" dirty="0">
                <a:solidFill>
                  <a:schemeClr val="accent2">
                    <a:lumMod val="40000"/>
                    <a:lumOff val="60000"/>
                  </a:schemeClr>
                </a:solidFill>
                <a:latin typeface="Aptos Display" panose="020B0004020202020204" pitchFamily="34" charset="0"/>
              </a:rPr>
              <a:t>coming up to the knowledge of the truth, and seeing that they see the truth, and see the knowledge of it, and see it’s here, see it working, see it’s right, and have a knowledge of the truth, and then turn away again</a:t>
            </a:r>
            <a:r>
              <a:rPr lang="en-US" sz="5000" dirty="0">
                <a:latin typeface="Aptos Display" panose="020B0004020202020204" pitchFamily="34" charset="0"/>
              </a:rPr>
              <a:t>, “there </a:t>
            </a:r>
            <a:r>
              <a:rPr lang="en-US" sz="5000" dirty="0" err="1">
                <a:latin typeface="Aptos Display" panose="020B0004020202020204" pitchFamily="34" charset="0"/>
              </a:rPr>
              <a:t>remaineth</a:t>
            </a:r>
            <a:r>
              <a:rPr lang="en-US" sz="5000" dirty="0">
                <a:latin typeface="Aptos Display" panose="020B0004020202020204" pitchFamily="34" charset="0"/>
              </a:rPr>
              <a:t> no more sacrifice for sin.”</a:t>
            </a:r>
          </a:p>
        </p:txBody>
      </p:sp>
    </p:spTree>
    <p:extLst>
      <p:ext uri="{BB962C8B-B14F-4D97-AF65-F5344CB8AC3E}">
        <p14:creationId xmlns:p14="http://schemas.microsoft.com/office/powerpoint/2010/main" val="8763991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00-0000 Template_New" id="{AD769B54-7729-421C-B9A9-5AEF82B1580F}" vid="{369C4035-8FE6-4BCF-BC02-647C433A70E5}"/>
    </a:ext>
  </a:extLst>
</a:theme>
</file>

<file path=docProps/app.xml><?xml version="1.0" encoding="utf-8"?>
<Properties xmlns="http://schemas.openxmlformats.org/officeDocument/2006/extended-properties" xmlns:vt="http://schemas.openxmlformats.org/officeDocument/2006/docPropsVTypes">
  <Template/>
  <TotalTime>274</TotalTime>
  <Words>1211</Words>
  <Application>Microsoft Office PowerPoint</Application>
  <PresentationFormat>Widescreen</PresentationFormat>
  <Paragraphs>58</Paragraphs>
  <Slides>26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Abadi Extra Light</vt:lpstr>
      <vt:lpstr>Amasis MT Pro Black</vt:lpstr>
      <vt:lpstr>Aptos Display</vt:lpstr>
      <vt:lpstr>Aptos ExtraBold</vt:lpstr>
      <vt:lpstr>Arial</vt:lpstr>
      <vt:lpstr>Calibri</vt:lpstr>
      <vt:lpstr>Calibri Light</vt:lpstr>
      <vt:lpstr>Rastanty Cortez</vt:lpstr>
      <vt:lpstr>Office Theme</vt:lpstr>
      <vt:lpstr>Living Prophecy So, What is  the Mark  of the Beast?</vt:lpstr>
      <vt:lpstr>ANNOUNCEMENTS</vt:lpstr>
      <vt:lpstr>REMINDERS</vt:lpstr>
      <vt:lpstr>TONIGHT 1.) What is the Mark of the Beast? 2.) What is the Seal of God? 3.) What is the Sea of Glass? </vt:lpstr>
      <vt:lpstr>REVELATION 13 : 17</vt:lpstr>
      <vt:lpstr>60-1211M The Ten Virgins, And The Hundred And Forty-Four Thousand Jews</vt:lpstr>
      <vt:lpstr>60-1211M The Ten Virgins, And The Hundred And Forty-Four Thousand Jews</vt:lpstr>
      <vt:lpstr>61-0217 The Mark Of The Beast And The Seal Of God #2</vt:lpstr>
      <vt:lpstr>61-0217 The Mark Of The Beast And The Seal Of God #2</vt:lpstr>
      <vt:lpstr>REVELATION 14 : 9 - 11</vt:lpstr>
      <vt:lpstr>REVELATION 4 : 5 - 6</vt:lpstr>
      <vt:lpstr>REVELATION 15 : 2 - 4</vt:lpstr>
      <vt:lpstr>61-0108 Revelation, Chapter Four Part III</vt:lpstr>
      <vt:lpstr>61-0108 Revelation, Chapter Four Part III</vt:lpstr>
      <vt:lpstr>61-0108 Revelation, Chapter Four Part III</vt:lpstr>
      <vt:lpstr>61-0108 Revelation, Chapter Four Part III</vt:lpstr>
      <vt:lpstr>61-0108 Revelation, Chapter Four Part III</vt:lpstr>
      <vt:lpstr>61-0108 Revelation, Chapter Four Part III</vt:lpstr>
      <vt:lpstr>61-0108 Revelation, Chapter Four Part III</vt:lpstr>
      <vt:lpstr>61-0108 Revelation, Chapter Four Part III</vt:lpstr>
      <vt:lpstr>61-0108 Revelation, Chapter Four Part III</vt:lpstr>
      <vt:lpstr>61-0108 Revelation, Chapter Four Part III</vt:lpstr>
      <vt:lpstr>61-0108 Revelation, Chapter Four Part III</vt:lpstr>
      <vt:lpstr>61-0108 Revelation, Chapter Four Part III</vt:lpstr>
      <vt:lpstr>61-0108 Revelation, Chapter Four Part III</vt:lpstr>
      <vt:lpstr>WE JUST COVERED 1.) What is the Mark of the Beast? 2.) What is the Seal of God? 3.) What is the Sea of Glass?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my Title</dc:title>
  <dc:creator>Nathaniel Sias</dc:creator>
  <cp:lastModifiedBy>Nathaniel Sias</cp:lastModifiedBy>
  <cp:revision>4</cp:revision>
  <dcterms:created xsi:type="dcterms:W3CDTF">2024-01-24T15:03:05Z</dcterms:created>
  <dcterms:modified xsi:type="dcterms:W3CDTF">2024-07-25T00:52:59Z</dcterms:modified>
</cp:coreProperties>
</file>